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256" r:id="rId5"/>
    <p:sldId id="257" r:id="rId6"/>
    <p:sldId id="258" r:id="rId7"/>
    <p:sldId id="260" r:id="rId8"/>
    <p:sldId id="262" r:id="rId9"/>
    <p:sldId id="263" r:id="rId10"/>
    <p:sldId id="271" r:id="rId11"/>
    <p:sldId id="272" r:id="rId12"/>
    <p:sldId id="268" r:id="rId13"/>
    <p:sldId id="281" r:id="rId14"/>
    <p:sldId id="282" r:id="rId15"/>
    <p:sldId id="290" r:id="rId16"/>
    <p:sldId id="283" r:id="rId17"/>
    <p:sldId id="291" r:id="rId18"/>
    <p:sldId id="284" r:id="rId19"/>
    <p:sldId id="292" r:id="rId20"/>
    <p:sldId id="285" r:id="rId21"/>
    <p:sldId id="295" r:id="rId22"/>
    <p:sldId id="286" r:id="rId23"/>
    <p:sldId id="296" r:id="rId24"/>
    <p:sldId id="287" r:id="rId25"/>
    <p:sldId id="297" r:id="rId26"/>
    <p:sldId id="288" r:id="rId27"/>
    <p:sldId id="294" r:id="rId28"/>
    <p:sldId id="299" r:id="rId29"/>
    <p:sldId id="300" r:id="rId30"/>
    <p:sldId id="301" r:id="rId31"/>
    <p:sldId id="302" r:id="rId32"/>
    <p:sldId id="289" r:id="rId33"/>
    <p:sldId id="298" r:id="rId34"/>
    <p:sldId id="269" r:id="rId35"/>
    <p:sldId id="275" r:id="rId36"/>
    <p:sldId id="277" r:id="rId37"/>
    <p:sldId id="278" r:id="rId38"/>
    <p:sldId id="279" r:id="rId39"/>
    <p:sldId id="280" r:id="rId40"/>
    <p:sldId id="264" r:id="rId41"/>
    <p:sldId id="259" r:id="rId42"/>
    <p:sldId id="261" r:id="rId43"/>
    <p:sldId id="270" r:id="rId44"/>
    <p:sldId id="266" r:id="rId45"/>
    <p:sldId id="265"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1647A2-435E-BBB7-63F1-4495389651EE}" name="JORDI GONZALEZ DE REGAS" initials="JG" userId="S::jordi.gonzalez@alumnos.upm.es::d53b43ae-c4c8-42fd-9a1e-927c40ad05e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25984"/>
    <a:srgbClr val="EB9435"/>
    <a:srgbClr val="E97132"/>
    <a:srgbClr val="F3AD4F"/>
    <a:srgbClr val="1B4781"/>
    <a:srgbClr val="0070C0"/>
    <a:srgbClr val="1F5A97"/>
    <a:srgbClr val="20AEE2"/>
    <a:srgbClr val="E5874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21B69-2032-4707-A3AF-A0A5279911C0}" v="30" dt="2025-12-17T23:34:02.115"/>
    <p1510:client id="{E756D2C4-B05F-4218-853A-A0780DA13482}" v="16" dt="2025-12-18T10:08:33.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p:scale>
          <a:sx n="95" d="100"/>
          <a:sy n="95" d="100"/>
        </p:scale>
        <p:origin x="17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DE LA OLIVA YANGUAS" userId="a36913e8-f4e6-43b3-a8bc-b66cb496e74c" providerId="ADAL" clId="{DFDBC01A-F27C-4EC7-8EEE-43001B1F89A4}"/>
    <pc:docChg chg="redo custSel modSld">
      <pc:chgData name="BRENDAN DE LA OLIVA YANGUAS" userId="a36913e8-f4e6-43b3-a8bc-b66cb496e74c" providerId="ADAL" clId="{DFDBC01A-F27C-4EC7-8EEE-43001B1F89A4}" dt="2025-12-17T23:34:02.115" v="30"/>
      <pc:docMkLst>
        <pc:docMk/>
      </pc:docMkLst>
      <pc:sldChg chg="modAnim">
        <pc:chgData name="BRENDAN DE LA OLIVA YANGUAS" userId="a36913e8-f4e6-43b3-a8bc-b66cb496e74c" providerId="ADAL" clId="{DFDBC01A-F27C-4EC7-8EEE-43001B1F89A4}" dt="2025-12-17T23:32:44.988" v="15"/>
        <pc:sldMkLst>
          <pc:docMk/>
          <pc:sldMk cId="3423326557" sldId="269"/>
        </pc:sldMkLst>
      </pc:sldChg>
      <pc:sldChg chg="modAnim">
        <pc:chgData name="BRENDAN DE LA OLIVA YANGUAS" userId="a36913e8-f4e6-43b3-a8bc-b66cb496e74c" providerId="ADAL" clId="{DFDBC01A-F27C-4EC7-8EEE-43001B1F89A4}" dt="2025-12-17T23:33:24.778" v="23"/>
        <pc:sldMkLst>
          <pc:docMk/>
          <pc:sldMk cId="3805614101" sldId="275"/>
        </pc:sldMkLst>
      </pc:sldChg>
      <pc:sldChg chg="modSp mod">
        <pc:chgData name="BRENDAN DE LA OLIVA YANGUAS" userId="a36913e8-f4e6-43b3-a8bc-b66cb496e74c" providerId="ADAL" clId="{DFDBC01A-F27C-4EC7-8EEE-43001B1F89A4}" dt="2025-12-17T23:30:49.762" v="0" actId="6549"/>
        <pc:sldMkLst>
          <pc:docMk/>
          <pc:sldMk cId="1030946946" sldId="280"/>
        </pc:sldMkLst>
        <pc:spChg chg="mod">
          <ac:chgData name="BRENDAN DE LA OLIVA YANGUAS" userId="a36913e8-f4e6-43b3-a8bc-b66cb496e74c" providerId="ADAL" clId="{DFDBC01A-F27C-4EC7-8EEE-43001B1F89A4}" dt="2025-12-17T23:30:49.762" v="0" actId="6549"/>
          <ac:spMkLst>
            <pc:docMk/>
            <pc:sldMk cId="1030946946" sldId="280"/>
            <ac:spMk id="3" creationId="{87A4814F-6FCE-2E28-6992-6C783A62E317}"/>
          </ac:spMkLst>
        </pc:spChg>
      </pc:sldChg>
      <pc:sldChg chg="modAnim">
        <pc:chgData name="BRENDAN DE LA OLIVA YANGUAS" userId="a36913e8-f4e6-43b3-a8bc-b66cb496e74c" providerId="ADAL" clId="{DFDBC01A-F27C-4EC7-8EEE-43001B1F89A4}" dt="2025-12-17T23:34:02.115" v="30"/>
        <pc:sldMkLst>
          <pc:docMk/>
          <pc:sldMk cId="3402934570" sldId="298"/>
        </pc:sldMkLst>
      </pc:sldChg>
    </pc:docChg>
  </pc:docChgLst>
  <pc:docChgLst>
    <pc:chgData name="BRENDAN DE LA OLIVA YANGUAS" userId="a36913e8-f4e6-43b3-a8bc-b66cb496e74c" providerId="ADAL" clId="{AA2C074A-02E4-4A25-9C21-9367CECDA58B}"/>
    <pc:docChg chg="modSld">
      <pc:chgData name="BRENDAN DE LA OLIVA YANGUAS" userId="a36913e8-f4e6-43b3-a8bc-b66cb496e74c" providerId="ADAL" clId="{AA2C074A-02E4-4A25-9C21-9367CECDA58B}" dt="2025-12-18T10:08:33.431" v="15" actId="20577"/>
      <pc:docMkLst>
        <pc:docMk/>
      </pc:docMkLst>
      <pc:sldChg chg="modSp">
        <pc:chgData name="BRENDAN DE LA OLIVA YANGUAS" userId="a36913e8-f4e6-43b3-a8bc-b66cb496e74c" providerId="ADAL" clId="{AA2C074A-02E4-4A25-9C21-9367CECDA58B}" dt="2025-12-18T10:08:33.431" v="15" actId="20577"/>
        <pc:sldMkLst>
          <pc:docMk/>
          <pc:sldMk cId="3423326557" sldId="269"/>
        </pc:sldMkLst>
        <pc:spChg chg="mod">
          <ac:chgData name="BRENDAN DE LA OLIVA YANGUAS" userId="a36913e8-f4e6-43b3-a8bc-b66cb496e74c" providerId="ADAL" clId="{AA2C074A-02E4-4A25-9C21-9367CECDA58B}" dt="2025-12-18T10:08:33.431" v="15" actId="20577"/>
          <ac:spMkLst>
            <pc:docMk/>
            <pc:sldMk cId="3423326557" sldId="269"/>
            <ac:spMk id="4" creationId="{DA049D5E-D71B-99CA-A917-34E803F138C6}"/>
          </ac:spMkLst>
        </pc:spChg>
      </pc:sldChg>
      <pc:sldChg chg="modSp">
        <pc:chgData name="BRENDAN DE LA OLIVA YANGUAS" userId="a36913e8-f4e6-43b3-a8bc-b66cb496e74c" providerId="ADAL" clId="{AA2C074A-02E4-4A25-9C21-9367CECDA58B}" dt="2025-12-18T10:08:20.773" v="12" actId="20577"/>
        <pc:sldMkLst>
          <pc:docMk/>
          <pc:sldMk cId="3402934570" sldId="298"/>
        </pc:sldMkLst>
        <pc:spChg chg="mod">
          <ac:chgData name="BRENDAN DE LA OLIVA YANGUAS" userId="a36913e8-f4e6-43b3-a8bc-b66cb496e74c" providerId="ADAL" clId="{AA2C074A-02E4-4A25-9C21-9367CECDA58B}" dt="2025-12-18T10:08:20.773" v="12" actId="20577"/>
          <ac:spMkLst>
            <pc:docMk/>
            <pc:sldMk cId="3402934570" sldId="298"/>
            <ac:spMk id="2" creationId="{18E2F540-3694-FC71-BA57-D5A0183AEF28}"/>
          </ac:spMkLst>
        </pc:spChg>
        <pc:spChg chg="mod">
          <ac:chgData name="BRENDAN DE LA OLIVA YANGUAS" userId="a36913e8-f4e6-43b3-a8bc-b66cb496e74c" providerId="ADAL" clId="{AA2C074A-02E4-4A25-9C21-9367CECDA58B}" dt="2025-12-18T10:07:33.745" v="7" actId="20577"/>
          <ac:spMkLst>
            <pc:docMk/>
            <pc:sldMk cId="3402934570" sldId="298"/>
            <ac:spMk id="106" creationId="{930D496E-C1D7-D457-D6FE-A700FA1D4DDB}"/>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5684E-4E4E-4150-A357-229B969480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B80D7BD8-8D5F-4F63-8ADD-6250B2E7560F}">
      <dgm:prSet phldrT="[Texto]"/>
      <dgm:spPr>
        <a:solidFill>
          <a:srgbClr val="1DAADE"/>
        </a:solidFill>
      </dgm:spPr>
      <dgm:t>
        <a:bodyPr/>
        <a:lstStyle/>
        <a:p>
          <a:r>
            <a:rPr lang="es-ES"/>
            <a:t>Explorador de órbitas de </a:t>
          </a:r>
          <a:r>
            <a:rPr lang="es-ES" err="1"/>
            <a:t>Lyapunov</a:t>
          </a:r>
          <a:r>
            <a:rPr lang="es-ES"/>
            <a:t> alrededor de puntos colineales.</a:t>
          </a:r>
        </a:p>
      </dgm:t>
    </dgm:pt>
    <dgm:pt modelId="{FCF978FF-EC2A-4E9B-9737-86FF7E922154}" type="parTrans" cxnId="{98DCBAAD-2642-42CB-A69F-874AD5DC1702}">
      <dgm:prSet/>
      <dgm:spPr/>
      <dgm:t>
        <a:bodyPr/>
        <a:lstStyle/>
        <a:p>
          <a:endParaRPr lang="es-ES"/>
        </a:p>
      </dgm:t>
    </dgm:pt>
    <dgm:pt modelId="{EE402E7D-7A0F-415F-B072-74349D08D698}" type="sibTrans" cxnId="{98DCBAAD-2642-42CB-A69F-874AD5DC1702}">
      <dgm:prSet/>
      <dgm:spPr/>
      <dgm:t>
        <a:bodyPr/>
        <a:lstStyle/>
        <a:p>
          <a:endParaRPr lang="es-ES"/>
        </a:p>
      </dgm:t>
    </dgm:pt>
    <dgm:pt modelId="{AE738890-1801-4768-A1A1-445A2080CFA0}">
      <dgm:prSet/>
      <dgm:spPr>
        <a:solidFill>
          <a:srgbClr val="1C86C1"/>
        </a:solidFill>
      </dgm:spPr>
      <dgm:t>
        <a:bodyPr/>
        <a:lstStyle/>
        <a:p>
          <a:r>
            <a:rPr lang="es-ES"/>
            <a:t>Capacidad de generar condiciones iniciales de órbitas periódicas.</a:t>
          </a:r>
        </a:p>
      </dgm:t>
    </dgm:pt>
    <dgm:pt modelId="{6738E11A-AE28-4FF5-B59C-952D2AA6CBD7}" type="parTrans" cxnId="{2A27F297-7EF4-4D5C-AE1A-61F475E95270}">
      <dgm:prSet/>
      <dgm:spPr/>
      <dgm:t>
        <a:bodyPr/>
        <a:lstStyle/>
        <a:p>
          <a:endParaRPr lang="es-ES"/>
        </a:p>
      </dgm:t>
    </dgm:pt>
    <dgm:pt modelId="{F988B251-5CCB-4537-AA8A-BC21B6ACA20D}" type="sibTrans" cxnId="{2A27F297-7EF4-4D5C-AE1A-61F475E95270}">
      <dgm:prSet/>
      <dgm:spPr/>
      <dgm:t>
        <a:bodyPr/>
        <a:lstStyle/>
        <a:p>
          <a:endParaRPr lang="es-ES"/>
        </a:p>
      </dgm:t>
    </dgm:pt>
    <mc:AlternateContent xmlns:mc="http://schemas.openxmlformats.org/markup-compatibility/2006" xmlns:a14="http://schemas.microsoft.com/office/drawing/2010/main">
      <mc:Choice Requires="a14">
        <dgm:pt modelId="{DC725C0C-75D9-481D-9F42-821851C7D6D3}">
          <dgm:prSet custT="1"/>
          <dgm:spPr>
            <a:solidFill>
              <a:srgbClr val="1B4781"/>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cambiar el valor de </a:t>
              </a:r>
              <a14:m>
                <m:oMath xmlns:m="http://schemas.openxmlformats.org/officeDocument/2006/math">
                  <m:r>
                    <a:rPr lang="es-ES" sz="2100" kern="1200" smtClean="0">
                      <a:solidFill>
                        <a:prstClr val="white"/>
                      </a:solidFill>
                      <a:latin typeface="Cambria Math" panose="02040503050406030204" pitchFamily="18" charset="0"/>
                      <a:ea typeface="+mn-ea"/>
                      <a:cs typeface="+mn-cs"/>
                    </a:rPr>
                    <m:t>𝜇</m:t>
                  </m:r>
                </m:oMath>
              </a14:m>
              <a:r>
                <a:rPr lang="es-ES" sz="2100" kern="1200">
                  <a:solidFill>
                    <a:prstClr val="white"/>
                  </a:solidFill>
                  <a:latin typeface="Aptos" panose="02110004020202020204"/>
                  <a:ea typeface="+mn-ea"/>
                  <a:cs typeface="+mn-cs"/>
                </a:rPr>
                <a:t>.</a:t>
              </a:r>
            </a:p>
          </dgm:t>
        </dgm:pt>
      </mc:Choice>
      <mc:Fallback xmlns="">
        <dgm:pt modelId="{DC725C0C-75D9-481D-9F42-821851C7D6D3}">
          <dgm:prSet custT="1"/>
          <dgm:spPr>
            <a:solidFill>
              <a:srgbClr val="1B4781"/>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cambiar el valor de </a:t>
              </a:r>
              <a:r>
                <a:rPr lang="es-ES" sz="2100" i="0" kern="1200">
                  <a:solidFill>
                    <a:prstClr val="white"/>
                  </a:solidFill>
                  <a:latin typeface="Cambria Math" panose="02040503050406030204" pitchFamily="18" charset="0"/>
                  <a:ea typeface="+mn-ea"/>
                  <a:cs typeface="+mn-cs"/>
                </a:rPr>
                <a:t>𝜇</a:t>
              </a:r>
              <a:r>
                <a:rPr lang="es-ES" sz="2100" kern="1200">
                  <a:solidFill>
                    <a:prstClr val="white"/>
                  </a:solidFill>
                  <a:latin typeface="Aptos" panose="02110004020202020204"/>
                  <a:ea typeface="+mn-ea"/>
                  <a:cs typeface="+mn-cs"/>
                </a:rPr>
                <a:t>.</a:t>
              </a:r>
            </a:p>
          </dgm:t>
        </dgm:pt>
      </mc:Fallback>
    </mc:AlternateContent>
    <dgm:pt modelId="{7C8A2652-1FB8-421A-B1A1-AB138B3D718B}" type="parTrans" cxnId="{10C88D12-4287-450C-A88F-698292625F10}">
      <dgm:prSet/>
      <dgm:spPr/>
      <dgm:t>
        <a:bodyPr/>
        <a:lstStyle/>
        <a:p>
          <a:endParaRPr lang="es-ES"/>
        </a:p>
      </dgm:t>
    </dgm:pt>
    <dgm:pt modelId="{2751D001-212F-4748-9140-7F0051A3D415}" type="sibTrans" cxnId="{10C88D12-4287-450C-A88F-698292625F10}">
      <dgm:prSet/>
      <dgm:spPr/>
      <dgm:t>
        <a:bodyPr/>
        <a:lstStyle/>
        <a:p>
          <a:endParaRPr lang="es-ES"/>
        </a:p>
      </dgm:t>
    </dgm:pt>
    <dgm:pt modelId="{A36F49A7-4D71-44A1-B3F2-B5769CF5C97F}">
      <dgm:prSet/>
      <dgm:spPr>
        <a:solidFill>
          <a:srgbClr val="534552"/>
        </a:solidFill>
      </dgm:spPr>
      <dgm:t>
        <a:bodyPr/>
        <a:lstStyle/>
        <a:p>
          <a:r>
            <a:rPr lang="es-ES"/>
            <a:t>Posibilidad de seleccionar el punto de Lagrange.</a:t>
          </a:r>
        </a:p>
      </dgm:t>
    </dgm:pt>
    <dgm:pt modelId="{9B001535-00E4-4DBB-9A07-68441C2F4F04}" type="parTrans" cxnId="{E148D0C4-1F99-41AA-A09E-B7E84ECA962F}">
      <dgm:prSet/>
      <dgm:spPr/>
      <dgm:t>
        <a:bodyPr/>
        <a:lstStyle/>
        <a:p>
          <a:endParaRPr lang="es-ES"/>
        </a:p>
      </dgm:t>
    </dgm:pt>
    <dgm:pt modelId="{4DF214AD-F60B-4AAE-AB19-6BF5B7627D8E}" type="sibTrans" cxnId="{E148D0C4-1F99-41AA-A09E-B7E84ECA962F}">
      <dgm:prSet/>
      <dgm:spPr/>
      <dgm:t>
        <a:bodyPr/>
        <a:lstStyle/>
        <a:p>
          <a:endParaRPr lang="es-ES"/>
        </a:p>
      </dgm:t>
    </dgm:pt>
    <dgm:pt modelId="{F102DD81-2432-4014-B3E5-EAF3531E12B6}">
      <dgm:prSet custT="1"/>
      <dgm:spPr>
        <a:solidFill>
          <a:srgbClr val="E58746"/>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utilizar diferentes esquemas numéricos.</a:t>
          </a:r>
        </a:p>
      </dgm:t>
    </dgm:pt>
    <dgm:pt modelId="{C4B3AFA9-7B67-40A3-875E-8095BC4C7059}" type="parTrans" cxnId="{1E1BDFC2-D30D-46F8-94C3-C031F7F6067F}">
      <dgm:prSet/>
      <dgm:spPr/>
      <dgm:t>
        <a:bodyPr/>
        <a:lstStyle/>
        <a:p>
          <a:endParaRPr lang="es-ES"/>
        </a:p>
      </dgm:t>
    </dgm:pt>
    <dgm:pt modelId="{A1E463F4-4345-4423-A3FF-11D7B7A240C0}" type="sibTrans" cxnId="{1E1BDFC2-D30D-46F8-94C3-C031F7F6067F}">
      <dgm:prSet/>
      <dgm:spPr/>
      <dgm:t>
        <a:bodyPr/>
        <a:lstStyle/>
        <a:p>
          <a:endParaRPr lang="es-ES"/>
        </a:p>
      </dgm:t>
    </dgm:pt>
    <dgm:pt modelId="{1BC77F08-6956-4999-91CC-DED542560431}">
      <dgm:prSet custT="1"/>
      <dgm:spPr>
        <a:solidFill>
          <a:srgbClr val="F0A14A"/>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Guardar y recuperar condiciones iniciales guardadas en archivos.</a:t>
          </a:r>
        </a:p>
      </dgm:t>
    </dgm:pt>
    <dgm:pt modelId="{74089052-192E-4F25-8460-6F5B976FFAEF}" type="parTrans" cxnId="{54747CBE-27E9-4CF8-B72A-F0EFB42733CE}">
      <dgm:prSet/>
      <dgm:spPr/>
      <dgm:t>
        <a:bodyPr/>
        <a:lstStyle/>
        <a:p>
          <a:endParaRPr lang="es-ES"/>
        </a:p>
      </dgm:t>
    </dgm:pt>
    <dgm:pt modelId="{3DD914D9-7FCF-4D7A-A0DF-6B5EE62B0DC6}" type="sibTrans" cxnId="{54747CBE-27E9-4CF8-B72A-F0EFB42733CE}">
      <dgm:prSet/>
      <dgm:spPr/>
      <dgm:t>
        <a:bodyPr/>
        <a:lstStyle/>
        <a:p>
          <a:endParaRPr lang="es-ES"/>
        </a:p>
      </dgm:t>
    </dgm:pt>
    <dgm:pt modelId="{AD28491A-80D0-4918-97D8-1BEC75BEC028}">
      <dgm:prSet custT="1"/>
      <dgm:spPr>
        <a:solidFill>
          <a:srgbClr val="F3AD4F"/>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Analizar la estabilidad de las órbitas.</a:t>
          </a:r>
        </a:p>
      </dgm:t>
    </dgm:pt>
    <dgm:pt modelId="{6512115E-687E-44BB-B574-87C6F4A138EA}" type="parTrans" cxnId="{D3DFE01A-79C8-450A-BDD1-0E44AB9209C9}">
      <dgm:prSet/>
      <dgm:spPr/>
      <dgm:t>
        <a:bodyPr/>
        <a:lstStyle/>
        <a:p>
          <a:endParaRPr lang="es-ES"/>
        </a:p>
      </dgm:t>
    </dgm:pt>
    <dgm:pt modelId="{6416D7E0-74CE-493B-92AF-622F406AED78}" type="sibTrans" cxnId="{D3DFE01A-79C8-450A-BDD1-0E44AB9209C9}">
      <dgm:prSet/>
      <dgm:spPr/>
      <dgm:t>
        <a:bodyPr/>
        <a:lstStyle/>
        <a:p>
          <a:endParaRPr lang="es-ES"/>
        </a:p>
      </dgm:t>
    </dgm:pt>
    <dgm:pt modelId="{D5446688-9621-4647-9EAF-DC9E4CDAA598}" type="pres">
      <dgm:prSet presAssocID="{4825684E-4E4E-4150-A357-229B96948010}" presName="linear" presStyleCnt="0">
        <dgm:presLayoutVars>
          <dgm:animLvl val="lvl"/>
          <dgm:resizeHandles val="exact"/>
        </dgm:presLayoutVars>
      </dgm:prSet>
      <dgm:spPr/>
    </dgm:pt>
    <dgm:pt modelId="{5176F132-4074-4C82-A651-9C8766DD1A32}" type="pres">
      <dgm:prSet presAssocID="{B80D7BD8-8D5F-4F63-8ADD-6250B2E7560F}" presName="parentText" presStyleLbl="node1" presStyleIdx="0" presStyleCnt="7">
        <dgm:presLayoutVars>
          <dgm:chMax val="0"/>
          <dgm:bulletEnabled val="1"/>
        </dgm:presLayoutVars>
      </dgm:prSet>
      <dgm:spPr/>
    </dgm:pt>
    <dgm:pt modelId="{2E08E3B8-4761-4697-8667-2324C26F7663}" type="pres">
      <dgm:prSet presAssocID="{EE402E7D-7A0F-415F-B072-74349D08D698}" presName="spacer" presStyleCnt="0"/>
      <dgm:spPr/>
    </dgm:pt>
    <dgm:pt modelId="{C050E2BA-C47A-4565-BEC7-995B9361F632}" type="pres">
      <dgm:prSet presAssocID="{AE738890-1801-4768-A1A1-445A2080CFA0}" presName="parentText" presStyleLbl="node1" presStyleIdx="1" presStyleCnt="7">
        <dgm:presLayoutVars>
          <dgm:chMax val="0"/>
          <dgm:bulletEnabled val="1"/>
        </dgm:presLayoutVars>
      </dgm:prSet>
      <dgm:spPr/>
    </dgm:pt>
    <dgm:pt modelId="{F978B5E5-71A5-4168-8D9A-F3AF93356870}" type="pres">
      <dgm:prSet presAssocID="{F988B251-5CCB-4537-AA8A-BC21B6ACA20D}" presName="spacer" presStyleCnt="0"/>
      <dgm:spPr/>
    </dgm:pt>
    <dgm:pt modelId="{823236C8-2308-4861-8435-611615EA7C21}" type="pres">
      <dgm:prSet presAssocID="{DC725C0C-75D9-481D-9F42-821851C7D6D3}" presName="parentText" presStyleLbl="node1" presStyleIdx="2" presStyleCnt="7">
        <dgm:presLayoutVars>
          <dgm:chMax val="0"/>
          <dgm:bulletEnabled val="1"/>
        </dgm:presLayoutVars>
      </dgm:prSet>
      <dgm:spPr>
        <a:xfrm>
          <a:off x="0" y="1874898"/>
          <a:ext cx="8128000" cy="515970"/>
        </a:xfrm>
        <a:prstGeom prst="roundRect">
          <a:avLst/>
        </a:prstGeom>
      </dgm:spPr>
    </dgm:pt>
    <dgm:pt modelId="{9132FCC4-C776-45F5-AE25-3CDC8DCC4470}" type="pres">
      <dgm:prSet presAssocID="{2751D001-212F-4748-9140-7F0051A3D415}" presName="spacer" presStyleCnt="0"/>
      <dgm:spPr/>
    </dgm:pt>
    <dgm:pt modelId="{B769FCD7-5B9D-42B5-9BE0-178AEFF6A4D4}" type="pres">
      <dgm:prSet presAssocID="{A36F49A7-4D71-44A1-B3F2-B5769CF5C97F}" presName="parentText" presStyleLbl="node1" presStyleIdx="3" presStyleCnt="7">
        <dgm:presLayoutVars>
          <dgm:chMax val="0"/>
          <dgm:bulletEnabled val="1"/>
        </dgm:presLayoutVars>
      </dgm:prSet>
      <dgm:spPr/>
    </dgm:pt>
    <dgm:pt modelId="{337046B8-48C8-4668-B2EF-9D232C5A15B5}" type="pres">
      <dgm:prSet presAssocID="{4DF214AD-F60B-4AAE-AB19-6BF5B7627D8E}" presName="spacer" presStyleCnt="0"/>
      <dgm:spPr/>
    </dgm:pt>
    <dgm:pt modelId="{31F074D0-3208-4819-B85D-87BE7F82FBF2}" type="pres">
      <dgm:prSet presAssocID="{F102DD81-2432-4014-B3E5-EAF3531E12B6}" presName="parentText" presStyleLbl="node1" presStyleIdx="4" presStyleCnt="7">
        <dgm:presLayoutVars>
          <dgm:chMax val="0"/>
          <dgm:bulletEnabled val="1"/>
        </dgm:presLayoutVars>
      </dgm:prSet>
      <dgm:spPr>
        <a:xfrm>
          <a:off x="0" y="3027798"/>
          <a:ext cx="8128000" cy="515970"/>
        </a:xfrm>
        <a:prstGeom prst="roundRect">
          <a:avLst/>
        </a:prstGeom>
      </dgm:spPr>
    </dgm:pt>
    <dgm:pt modelId="{3D10D785-9E17-4C9D-81B2-4EA402849489}" type="pres">
      <dgm:prSet presAssocID="{A1E463F4-4345-4423-A3FF-11D7B7A240C0}" presName="spacer" presStyleCnt="0"/>
      <dgm:spPr/>
    </dgm:pt>
    <dgm:pt modelId="{7019C2B4-039D-4817-BDB5-A8304C5DD772}" type="pres">
      <dgm:prSet presAssocID="{1BC77F08-6956-4999-91CC-DED542560431}" presName="parentText" presStyleLbl="node1" presStyleIdx="5" presStyleCnt="7">
        <dgm:presLayoutVars>
          <dgm:chMax val="0"/>
          <dgm:bulletEnabled val="1"/>
        </dgm:presLayoutVars>
      </dgm:prSet>
      <dgm:spPr>
        <a:xfrm>
          <a:off x="0" y="3604248"/>
          <a:ext cx="8128000" cy="515970"/>
        </a:xfrm>
        <a:prstGeom prst="roundRect">
          <a:avLst/>
        </a:prstGeom>
      </dgm:spPr>
    </dgm:pt>
    <dgm:pt modelId="{5183BC9C-96B3-479A-BCB9-2707C558ED40}" type="pres">
      <dgm:prSet presAssocID="{3DD914D9-7FCF-4D7A-A0DF-6B5EE62B0DC6}" presName="spacer" presStyleCnt="0"/>
      <dgm:spPr/>
    </dgm:pt>
    <dgm:pt modelId="{90AE4D87-02C8-4148-A7B0-9117B88164A9}" type="pres">
      <dgm:prSet presAssocID="{AD28491A-80D0-4918-97D8-1BEC75BEC028}" presName="parentText" presStyleLbl="node1" presStyleIdx="6" presStyleCnt="7">
        <dgm:presLayoutVars>
          <dgm:chMax val="0"/>
          <dgm:bulletEnabled val="1"/>
        </dgm:presLayoutVars>
      </dgm:prSet>
      <dgm:spPr>
        <a:xfrm>
          <a:off x="0" y="4180698"/>
          <a:ext cx="8128000" cy="515970"/>
        </a:xfrm>
        <a:prstGeom prst="roundRect">
          <a:avLst/>
        </a:prstGeom>
      </dgm:spPr>
    </dgm:pt>
  </dgm:ptLst>
  <dgm:cxnLst>
    <dgm:cxn modelId="{10C88D12-4287-450C-A88F-698292625F10}" srcId="{4825684E-4E4E-4150-A357-229B96948010}" destId="{DC725C0C-75D9-481D-9F42-821851C7D6D3}" srcOrd="2" destOrd="0" parTransId="{7C8A2652-1FB8-421A-B1A1-AB138B3D718B}" sibTransId="{2751D001-212F-4748-9140-7F0051A3D415}"/>
    <dgm:cxn modelId="{2C24B118-891C-452A-B5C1-54C9D076D05F}" type="presOf" srcId="{1BC77F08-6956-4999-91CC-DED542560431}" destId="{7019C2B4-039D-4817-BDB5-A8304C5DD772}" srcOrd="0" destOrd="0" presId="urn:microsoft.com/office/officeart/2005/8/layout/vList2"/>
    <dgm:cxn modelId="{D3DFE01A-79C8-450A-BDD1-0E44AB9209C9}" srcId="{4825684E-4E4E-4150-A357-229B96948010}" destId="{AD28491A-80D0-4918-97D8-1BEC75BEC028}" srcOrd="6" destOrd="0" parTransId="{6512115E-687E-44BB-B574-87C6F4A138EA}" sibTransId="{6416D7E0-74CE-493B-92AF-622F406AED78}"/>
    <dgm:cxn modelId="{5F2A3426-9A38-4F65-A4E4-69D4F8564087}" type="presOf" srcId="{B80D7BD8-8D5F-4F63-8ADD-6250B2E7560F}" destId="{5176F132-4074-4C82-A651-9C8766DD1A32}" srcOrd="0" destOrd="0" presId="urn:microsoft.com/office/officeart/2005/8/layout/vList2"/>
    <dgm:cxn modelId="{821B7C73-DB0B-4125-9C47-5764DF69542B}" type="presOf" srcId="{DC725C0C-75D9-481D-9F42-821851C7D6D3}" destId="{823236C8-2308-4861-8435-611615EA7C21}" srcOrd="0" destOrd="0" presId="urn:microsoft.com/office/officeart/2005/8/layout/vList2"/>
    <dgm:cxn modelId="{58DD2C83-6F50-479B-87BF-579FA3116331}" type="presOf" srcId="{AD28491A-80D0-4918-97D8-1BEC75BEC028}" destId="{90AE4D87-02C8-4148-A7B0-9117B88164A9}" srcOrd="0" destOrd="0" presId="urn:microsoft.com/office/officeart/2005/8/layout/vList2"/>
    <dgm:cxn modelId="{DFEC2184-156D-4985-84E1-AD4978E42BFF}" type="presOf" srcId="{A36F49A7-4D71-44A1-B3F2-B5769CF5C97F}" destId="{B769FCD7-5B9D-42B5-9BE0-178AEFF6A4D4}" srcOrd="0" destOrd="0" presId="urn:microsoft.com/office/officeart/2005/8/layout/vList2"/>
    <dgm:cxn modelId="{2A27F297-7EF4-4D5C-AE1A-61F475E95270}" srcId="{4825684E-4E4E-4150-A357-229B96948010}" destId="{AE738890-1801-4768-A1A1-445A2080CFA0}" srcOrd="1" destOrd="0" parTransId="{6738E11A-AE28-4FF5-B59C-952D2AA6CBD7}" sibTransId="{F988B251-5CCB-4537-AA8A-BC21B6ACA20D}"/>
    <dgm:cxn modelId="{98DCBAAD-2642-42CB-A69F-874AD5DC1702}" srcId="{4825684E-4E4E-4150-A357-229B96948010}" destId="{B80D7BD8-8D5F-4F63-8ADD-6250B2E7560F}" srcOrd="0" destOrd="0" parTransId="{FCF978FF-EC2A-4E9B-9737-86FF7E922154}" sibTransId="{EE402E7D-7A0F-415F-B072-74349D08D698}"/>
    <dgm:cxn modelId="{54747CBE-27E9-4CF8-B72A-F0EFB42733CE}" srcId="{4825684E-4E4E-4150-A357-229B96948010}" destId="{1BC77F08-6956-4999-91CC-DED542560431}" srcOrd="5" destOrd="0" parTransId="{74089052-192E-4F25-8460-6F5B976FFAEF}" sibTransId="{3DD914D9-7FCF-4D7A-A0DF-6B5EE62B0DC6}"/>
    <dgm:cxn modelId="{1E1BDFC2-D30D-46F8-94C3-C031F7F6067F}" srcId="{4825684E-4E4E-4150-A357-229B96948010}" destId="{F102DD81-2432-4014-B3E5-EAF3531E12B6}" srcOrd="4" destOrd="0" parTransId="{C4B3AFA9-7B67-40A3-875E-8095BC4C7059}" sibTransId="{A1E463F4-4345-4423-A3FF-11D7B7A240C0}"/>
    <dgm:cxn modelId="{E148D0C4-1F99-41AA-A09E-B7E84ECA962F}" srcId="{4825684E-4E4E-4150-A357-229B96948010}" destId="{A36F49A7-4D71-44A1-B3F2-B5769CF5C97F}" srcOrd="3" destOrd="0" parTransId="{9B001535-00E4-4DBB-9A07-68441C2F4F04}" sibTransId="{4DF214AD-F60B-4AAE-AB19-6BF5B7627D8E}"/>
    <dgm:cxn modelId="{2C56D9E7-49C8-457D-8B2F-4C162C9DC4A2}" type="presOf" srcId="{AE738890-1801-4768-A1A1-445A2080CFA0}" destId="{C050E2BA-C47A-4565-BEC7-995B9361F632}" srcOrd="0" destOrd="0" presId="urn:microsoft.com/office/officeart/2005/8/layout/vList2"/>
    <dgm:cxn modelId="{D14BAFF7-0A1A-42BC-ACBA-F05ED8217A39}" type="presOf" srcId="{4825684E-4E4E-4150-A357-229B96948010}" destId="{D5446688-9621-4647-9EAF-DC9E4CDAA598}" srcOrd="0" destOrd="0" presId="urn:microsoft.com/office/officeart/2005/8/layout/vList2"/>
    <dgm:cxn modelId="{DC82F1FE-AA45-4B6F-B073-4A5FEAC9E3DF}" type="presOf" srcId="{F102DD81-2432-4014-B3E5-EAF3531E12B6}" destId="{31F074D0-3208-4819-B85D-87BE7F82FBF2}" srcOrd="0" destOrd="0" presId="urn:microsoft.com/office/officeart/2005/8/layout/vList2"/>
    <dgm:cxn modelId="{F122A876-2D07-42BC-8C10-3F4A6A2902D8}" type="presParOf" srcId="{D5446688-9621-4647-9EAF-DC9E4CDAA598}" destId="{5176F132-4074-4C82-A651-9C8766DD1A32}" srcOrd="0" destOrd="0" presId="urn:microsoft.com/office/officeart/2005/8/layout/vList2"/>
    <dgm:cxn modelId="{2351D267-A394-4975-86AF-59FC5850CC40}" type="presParOf" srcId="{D5446688-9621-4647-9EAF-DC9E4CDAA598}" destId="{2E08E3B8-4761-4697-8667-2324C26F7663}" srcOrd="1" destOrd="0" presId="urn:microsoft.com/office/officeart/2005/8/layout/vList2"/>
    <dgm:cxn modelId="{7131F385-5AD3-4041-B2C7-252AD1FF5B7A}" type="presParOf" srcId="{D5446688-9621-4647-9EAF-DC9E4CDAA598}" destId="{C050E2BA-C47A-4565-BEC7-995B9361F632}" srcOrd="2" destOrd="0" presId="urn:microsoft.com/office/officeart/2005/8/layout/vList2"/>
    <dgm:cxn modelId="{0F414DD1-D54C-4424-B422-E94DED50C56B}" type="presParOf" srcId="{D5446688-9621-4647-9EAF-DC9E4CDAA598}" destId="{F978B5E5-71A5-4168-8D9A-F3AF93356870}" srcOrd="3" destOrd="0" presId="urn:microsoft.com/office/officeart/2005/8/layout/vList2"/>
    <dgm:cxn modelId="{8F5B6A1C-BA9E-4B4A-91CB-926432576B6D}" type="presParOf" srcId="{D5446688-9621-4647-9EAF-DC9E4CDAA598}" destId="{823236C8-2308-4861-8435-611615EA7C21}" srcOrd="4" destOrd="0" presId="urn:microsoft.com/office/officeart/2005/8/layout/vList2"/>
    <dgm:cxn modelId="{4562C74C-6F3E-4BC1-946D-B1BCE3FD9F88}" type="presParOf" srcId="{D5446688-9621-4647-9EAF-DC9E4CDAA598}" destId="{9132FCC4-C776-45F5-AE25-3CDC8DCC4470}" srcOrd="5" destOrd="0" presId="urn:microsoft.com/office/officeart/2005/8/layout/vList2"/>
    <dgm:cxn modelId="{3EDE0D86-B3C9-4302-9AFB-1DD4A61936AF}" type="presParOf" srcId="{D5446688-9621-4647-9EAF-DC9E4CDAA598}" destId="{B769FCD7-5B9D-42B5-9BE0-178AEFF6A4D4}" srcOrd="6" destOrd="0" presId="urn:microsoft.com/office/officeart/2005/8/layout/vList2"/>
    <dgm:cxn modelId="{E0A65BFE-BF8B-4FAB-B544-5FAFA4F177E5}" type="presParOf" srcId="{D5446688-9621-4647-9EAF-DC9E4CDAA598}" destId="{337046B8-48C8-4668-B2EF-9D232C5A15B5}" srcOrd="7" destOrd="0" presId="urn:microsoft.com/office/officeart/2005/8/layout/vList2"/>
    <dgm:cxn modelId="{59E6B49E-5349-4A56-8EBB-6AEF9C5A8DD5}" type="presParOf" srcId="{D5446688-9621-4647-9EAF-DC9E4CDAA598}" destId="{31F074D0-3208-4819-B85D-87BE7F82FBF2}" srcOrd="8" destOrd="0" presId="urn:microsoft.com/office/officeart/2005/8/layout/vList2"/>
    <dgm:cxn modelId="{2CB71D40-736A-4C06-A44A-33CA8689ABA5}" type="presParOf" srcId="{D5446688-9621-4647-9EAF-DC9E4CDAA598}" destId="{3D10D785-9E17-4C9D-81B2-4EA402849489}" srcOrd="9" destOrd="0" presId="urn:microsoft.com/office/officeart/2005/8/layout/vList2"/>
    <dgm:cxn modelId="{26F91529-CEE9-4AF6-AC5A-82B10D473364}" type="presParOf" srcId="{D5446688-9621-4647-9EAF-DC9E4CDAA598}" destId="{7019C2B4-039D-4817-BDB5-A8304C5DD772}" srcOrd="10" destOrd="0" presId="urn:microsoft.com/office/officeart/2005/8/layout/vList2"/>
    <dgm:cxn modelId="{A5312610-F386-4BF2-B8F4-E422579FE180}" type="presParOf" srcId="{D5446688-9621-4647-9EAF-DC9E4CDAA598}" destId="{5183BC9C-96B3-479A-BCB9-2707C558ED40}" srcOrd="11" destOrd="0" presId="urn:microsoft.com/office/officeart/2005/8/layout/vList2"/>
    <dgm:cxn modelId="{BA6309AD-5061-4348-A6F0-3739368EEF90}" type="presParOf" srcId="{D5446688-9621-4647-9EAF-DC9E4CDAA598}" destId="{90AE4D87-02C8-4148-A7B0-9117B88164A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825684E-4E4E-4150-A357-229B9694801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B80D7BD8-8D5F-4F63-8ADD-6250B2E7560F}">
      <dgm:prSet phldrT="[Texto]"/>
      <dgm:spPr>
        <a:solidFill>
          <a:srgbClr val="1DAADE"/>
        </a:solidFill>
      </dgm:spPr>
      <dgm:t>
        <a:bodyPr/>
        <a:lstStyle/>
        <a:p>
          <a:r>
            <a:rPr lang="es-ES"/>
            <a:t>Explorador de órbitas de </a:t>
          </a:r>
          <a:r>
            <a:rPr lang="es-ES" err="1"/>
            <a:t>Lyapunov</a:t>
          </a:r>
          <a:r>
            <a:rPr lang="es-ES"/>
            <a:t> alrededor de puntos colineales.</a:t>
          </a:r>
        </a:p>
      </dgm:t>
    </dgm:pt>
    <dgm:pt modelId="{FCF978FF-EC2A-4E9B-9737-86FF7E922154}" type="parTrans" cxnId="{98DCBAAD-2642-42CB-A69F-874AD5DC1702}">
      <dgm:prSet/>
      <dgm:spPr/>
      <dgm:t>
        <a:bodyPr/>
        <a:lstStyle/>
        <a:p>
          <a:endParaRPr lang="es-ES"/>
        </a:p>
      </dgm:t>
    </dgm:pt>
    <dgm:pt modelId="{EE402E7D-7A0F-415F-B072-74349D08D698}" type="sibTrans" cxnId="{98DCBAAD-2642-42CB-A69F-874AD5DC1702}">
      <dgm:prSet/>
      <dgm:spPr/>
      <dgm:t>
        <a:bodyPr/>
        <a:lstStyle/>
        <a:p>
          <a:endParaRPr lang="es-ES"/>
        </a:p>
      </dgm:t>
    </dgm:pt>
    <dgm:pt modelId="{AE738890-1801-4768-A1A1-445A2080CFA0}">
      <dgm:prSet/>
      <dgm:spPr>
        <a:solidFill>
          <a:srgbClr val="1C86C1"/>
        </a:solidFill>
      </dgm:spPr>
      <dgm:t>
        <a:bodyPr/>
        <a:lstStyle/>
        <a:p>
          <a:r>
            <a:rPr lang="es-ES"/>
            <a:t>Capacidad de generar condiciones iniciales de órbitas periódicas.</a:t>
          </a:r>
        </a:p>
      </dgm:t>
    </dgm:pt>
    <dgm:pt modelId="{6738E11A-AE28-4FF5-B59C-952D2AA6CBD7}" type="parTrans" cxnId="{2A27F297-7EF4-4D5C-AE1A-61F475E95270}">
      <dgm:prSet/>
      <dgm:spPr/>
      <dgm:t>
        <a:bodyPr/>
        <a:lstStyle/>
        <a:p>
          <a:endParaRPr lang="es-ES"/>
        </a:p>
      </dgm:t>
    </dgm:pt>
    <dgm:pt modelId="{F988B251-5CCB-4537-AA8A-BC21B6ACA20D}" type="sibTrans" cxnId="{2A27F297-7EF4-4D5C-AE1A-61F475E95270}">
      <dgm:prSet/>
      <dgm:spPr/>
      <dgm:t>
        <a:bodyPr/>
        <a:lstStyle/>
        <a:p>
          <a:endParaRPr lang="es-ES"/>
        </a:p>
      </dgm:t>
    </dgm:pt>
    <dgm:pt modelId="{DC725C0C-75D9-481D-9F42-821851C7D6D3}">
      <dgm:prSet custT="1"/>
      <dgm:spPr>
        <a:blipFill>
          <a:blip xmlns:r="http://schemas.openxmlformats.org/officeDocument/2006/relationships" r:embed="rId1"/>
          <a:stretch>
            <a:fillRect l="-598" b="-6818"/>
          </a:stretch>
        </a:blipFill>
        <a:ln w="19050" cap="flat" cmpd="sng" algn="ctr">
          <a:solidFill>
            <a:prstClr val="white">
              <a:hueOff val="0"/>
              <a:satOff val="0"/>
              <a:lumOff val="0"/>
              <a:alphaOff val="0"/>
            </a:prstClr>
          </a:solidFill>
          <a:prstDash val="solid"/>
          <a:miter lim="800000"/>
        </a:ln>
        <a:effectLst/>
      </dgm:spPr>
      <dgm:t>
        <a:bodyPr/>
        <a:lstStyle/>
        <a:p>
          <a:r>
            <a:rPr lang="es-ES">
              <a:noFill/>
            </a:rPr>
            <a:t> </a:t>
          </a:r>
        </a:p>
      </dgm:t>
    </dgm:pt>
    <dgm:pt modelId="{7C8A2652-1FB8-421A-B1A1-AB138B3D718B}" type="parTrans" cxnId="{10C88D12-4287-450C-A88F-698292625F10}">
      <dgm:prSet/>
      <dgm:spPr/>
      <dgm:t>
        <a:bodyPr/>
        <a:lstStyle/>
        <a:p>
          <a:endParaRPr lang="es-ES"/>
        </a:p>
      </dgm:t>
    </dgm:pt>
    <dgm:pt modelId="{2751D001-212F-4748-9140-7F0051A3D415}" type="sibTrans" cxnId="{10C88D12-4287-450C-A88F-698292625F10}">
      <dgm:prSet/>
      <dgm:spPr/>
      <dgm:t>
        <a:bodyPr/>
        <a:lstStyle/>
        <a:p>
          <a:endParaRPr lang="es-ES"/>
        </a:p>
      </dgm:t>
    </dgm:pt>
    <dgm:pt modelId="{A36F49A7-4D71-44A1-B3F2-B5769CF5C97F}">
      <dgm:prSet/>
      <dgm:spPr>
        <a:solidFill>
          <a:srgbClr val="534552"/>
        </a:solidFill>
      </dgm:spPr>
      <dgm:t>
        <a:bodyPr/>
        <a:lstStyle/>
        <a:p>
          <a:r>
            <a:rPr lang="es-ES"/>
            <a:t>Posibilidad de seleccionar el punto de Lagrange.</a:t>
          </a:r>
        </a:p>
      </dgm:t>
    </dgm:pt>
    <dgm:pt modelId="{9B001535-00E4-4DBB-9A07-68441C2F4F04}" type="parTrans" cxnId="{E148D0C4-1F99-41AA-A09E-B7E84ECA962F}">
      <dgm:prSet/>
      <dgm:spPr/>
      <dgm:t>
        <a:bodyPr/>
        <a:lstStyle/>
        <a:p>
          <a:endParaRPr lang="es-ES"/>
        </a:p>
      </dgm:t>
    </dgm:pt>
    <dgm:pt modelId="{4DF214AD-F60B-4AAE-AB19-6BF5B7627D8E}" type="sibTrans" cxnId="{E148D0C4-1F99-41AA-A09E-B7E84ECA962F}">
      <dgm:prSet/>
      <dgm:spPr/>
      <dgm:t>
        <a:bodyPr/>
        <a:lstStyle/>
        <a:p>
          <a:endParaRPr lang="es-ES"/>
        </a:p>
      </dgm:t>
    </dgm:pt>
    <dgm:pt modelId="{F102DD81-2432-4014-B3E5-EAF3531E12B6}">
      <dgm:prSet custT="1"/>
      <dgm:spPr>
        <a:solidFill>
          <a:srgbClr val="E58746"/>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utilizar diferentes esquemas numéricos.</a:t>
          </a:r>
        </a:p>
      </dgm:t>
    </dgm:pt>
    <dgm:pt modelId="{C4B3AFA9-7B67-40A3-875E-8095BC4C7059}" type="parTrans" cxnId="{1E1BDFC2-D30D-46F8-94C3-C031F7F6067F}">
      <dgm:prSet/>
      <dgm:spPr/>
      <dgm:t>
        <a:bodyPr/>
        <a:lstStyle/>
        <a:p>
          <a:endParaRPr lang="es-ES"/>
        </a:p>
      </dgm:t>
    </dgm:pt>
    <dgm:pt modelId="{A1E463F4-4345-4423-A3FF-11D7B7A240C0}" type="sibTrans" cxnId="{1E1BDFC2-D30D-46F8-94C3-C031F7F6067F}">
      <dgm:prSet/>
      <dgm:spPr/>
      <dgm:t>
        <a:bodyPr/>
        <a:lstStyle/>
        <a:p>
          <a:endParaRPr lang="es-ES"/>
        </a:p>
      </dgm:t>
    </dgm:pt>
    <dgm:pt modelId="{1BC77F08-6956-4999-91CC-DED542560431}">
      <dgm:prSet custT="1"/>
      <dgm:spPr>
        <a:solidFill>
          <a:srgbClr val="F0A14A"/>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Guardar y recuperar condiciones iniciales guardadas en archivos.</a:t>
          </a:r>
        </a:p>
      </dgm:t>
    </dgm:pt>
    <dgm:pt modelId="{74089052-192E-4F25-8460-6F5B976FFAEF}" type="parTrans" cxnId="{54747CBE-27E9-4CF8-B72A-F0EFB42733CE}">
      <dgm:prSet/>
      <dgm:spPr/>
      <dgm:t>
        <a:bodyPr/>
        <a:lstStyle/>
        <a:p>
          <a:endParaRPr lang="es-ES"/>
        </a:p>
      </dgm:t>
    </dgm:pt>
    <dgm:pt modelId="{3DD914D9-7FCF-4D7A-A0DF-6B5EE62B0DC6}" type="sibTrans" cxnId="{54747CBE-27E9-4CF8-B72A-F0EFB42733CE}">
      <dgm:prSet/>
      <dgm:spPr/>
      <dgm:t>
        <a:bodyPr/>
        <a:lstStyle/>
        <a:p>
          <a:endParaRPr lang="es-ES"/>
        </a:p>
      </dgm:t>
    </dgm:pt>
    <dgm:pt modelId="{AD28491A-80D0-4918-97D8-1BEC75BEC028}">
      <dgm:prSet custT="1"/>
      <dgm:spPr>
        <a:solidFill>
          <a:srgbClr val="F3AD4F"/>
        </a:solidFill>
        <a:ln w="19050" cap="flat" cmpd="sng" algn="ctr">
          <a:solidFill>
            <a:prstClr val="white">
              <a:hueOff val="0"/>
              <a:satOff val="0"/>
              <a:lumOff val="0"/>
              <a:alphaOff val="0"/>
            </a:prstClr>
          </a:solidFill>
          <a:prstDash val="solid"/>
          <a:miter lim="800000"/>
        </a:ln>
        <a:effectLst/>
      </dgm:spPr>
      <dgm:t>
        <a:bodyPr spcFirstLastPara="0" vert="horz" wrap="square" lIns="80010" tIns="80010" rIns="80010" bIns="80010" numCol="1" spcCol="1270" anchor="ctr" anchorCtr="0"/>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Analizar la estabilidad de las órbitas.</a:t>
          </a:r>
        </a:p>
      </dgm:t>
    </dgm:pt>
    <dgm:pt modelId="{6512115E-687E-44BB-B574-87C6F4A138EA}" type="parTrans" cxnId="{D3DFE01A-79C8-450A-BDD1-0E44AB9209C9}">
      <dgm:prSet/>
      <dgm:spPr/>
      <dgm:t>
        <a:bodyPr/>
        <a:lstStyle/>
        <a:p>
          <a:endParaRPr lang="es-ES"/>
        </a:p>
      </dgm:t>
    </dgm:pt>
    <dgm:pt modelId="{6416D7E0-74CE-493B-92AF-622F406AED78}" type="sibTrans" cxnId="{D3DFE01A-79C8-450A-BDD1-0E44AB9209C9}">
      <dgm:prSet/>
      <dgm:spPr/>
      <dgm:t>
        <a:bodyPr/>
        <a:lstStyle/>
        <a:p>
          <a:endParaRPr lang="es-ES"/>
        </a:p>
      </dgm:t>
    </dgm:pt>
    <dgm:pt modelId="{D5446688-9621-4647-9EAF-DC9E4CDAA598}" type="pres">
      <dgm:prSet presAssocID="{4825684E-4E4E-4150-A357-229B96948010}" presName="linear" presStyleCnt="0">
        <dgm:presLayoutVars>
          <dgm:animLvl val="lvl"/>
          <dgm:resizeHandles val="exact"/>
        </dgm:presLayoutVars>
      </dgm:prSet>
      <dgm:spPr/>
    </dgm:pt>
    <dgm:pt modelId="{5176F132-4074-4C82-A651-9C8766DD1A32}" type="pres">
      <dgm:prSet presAssocID="{B80D7BD8-8D5F-4F63-8ADD-6250B2E7560F}" presName="parentText" presStyleLbl="node1" presStyleIdx="0" presStyleCnt="7">
        <dgm:presLayoutVars>
          <dgm:chMax val="0"/>
          <dgm:bulletEnabled val="1"/>
        </dgm:presLayoutVars>
      </dgm:prSet>
      <dgm:spPr/>
    </dgm:pt>
    <dgm:pt modelId="{2E08E3B8-4761-4697-8667-2324C26F7663}" type="pres">
      <dgm:prSet presAssocID="{EE402E7D-7A0F-415F-B072-74349D08D698}" presName="spacer" presStyleCnt="0"/>
      <dgm:spPr/>
    </dgm:pt>
    <dgm:pt modelId="{C050E2BA-C47A-4565-BEC7-995B9361F632}" type="pres">
      <dgm:prSet presAssocID="{AE738890-1801-4768-A1A1-445A2080CFA0}" presName="parentText" presStyleLbl="node1" presStyleIdx="1" presStyleCnt="7">
        <dgm:presLayoutVars>
          <dgm:chMax val="0"/>
          <dgm:bulletEnabled val="1"/>
        </dgm:presLayoutVars>
      </dgm:prSet>
      <dgm:spPr/>
    </dgm:pt>
    <dgm:pt modelId="{F978B5E5-71A5-4168-8D9A-F3AF93356870}" type="pres">
      <dgm:prSet presAssocID="{F988B251-5CCB-4537-AA8A-BC21B6ACA20D}" presName="spacer" presStyleCnt="0"/>
      <dgm:spPr/>
    </dgm:pt>
    <dgm:pt modelId="{823236C8-2308-4861-8435-611615EA7C21}" type="pres">
      <dgm:prSet presAssocID="{DC725C0C-75D9-481D-9F42-821851C7D6D3}" presName="parentText" presStyleLbl="node1" presStyleIdx="2" presStyleCnt="7">
        <dgm:presLayoutVars>
          <dgm:chMax val="0"/>
          <dgm:bulletEnabled val="1"/>
        </dgm:presLayoutVars>
      </dgm:prSet>
      <dgm:spPr>
        <a:xfrm>
          <a:off x="0" y="1874898"/>
          <a:ext cx="8128000" cy="515970"/>
        </a:xfrm>
        <a:prstGeom prst="roundRect">
          <a:avLst/>
        </a:prstGeom>
      </dgm:spPr>
    </dgm:pt>
    <dgm:pt modelId="{9132FCC4-C776-45F5-AE25-3CDC8DCC4470}" type="pres">
      <dgm:prSet presAssocID="{2751D001-212F-4748-9140-7F0051A3D415}" presName="spacer" presStyleCnt="0"/>
      <dgm:spPr/>
    </dgm:pt>
    <dgm:pt modelId="{B769FCD7-5B9D-42B5-9BE0-178AEFF6A4D4}" type="pres">
      <dgm:prSet presAssocID="{A36F49A7-4D71-44A1-B3F2-B5769CF5C97F}" presName="parentText" presStyleLbl="node1" presStyleIdx="3" presStyleCnt="7">
        <dgm:presLayoutVars>
          <dgm:chMax val="0"/>
          <dgm:bulletEnabled val="1"/>
        </dgm:presLayoutVars>
      </dgm:prSet>
      <dgm:spPr/>
    </dgm:pt>
    <dgm:pt modelId="{337046B8-48C8-4668-B2EF-9D232C5A15B5}" type="pres">
      <dgm:prSet presAssocID="{4DF214AD-F60B-4AAE-AB19-6BF5B7627D8E}" presName="spacer" presStyleCnt="0"/>
      <dgm:spPr/>
    </dgm:pt>
    <dgm:pt modelId="{31F074D0-3208-4819-B85D-87BE7F82FBF2}" type="pres">
      <dgm:prSet presAssocID="{F102DD81-2432-4014-B3E5-EAF3531E12B6}" presName="parentText" presStyleLbl="node1" presStyleIdx="4" presStyleCnt="7">
        <dgm:presLayoutVars>
          <dgm:chMax val="0"/>
          <dgm:bulletEnabled val="1"/>
        </dgm:presLayoutVars>
      </dgm:prSet>
      <dgm:spPr>
        <a:xfrm>
          <a:off x="0" y="3027798"/>
          <a:ext cx="8128000" cy="515970"/>
        </a:xfrm>
        <a:prstGeom prst="roundRect">
          <a:avLst/>
        </a:prstGeom>
      </dgm:spPr>
    </dgm:pt>
    <dgm:pt modelId="{3D10D785-9E17-4C9D-81B2-4EA402849489}" type="pres">
      <dgm:prSet presAssocID="{A1E463F4-4345-4423-A3FF-11D7B7A240C0}" presName="spacer" presStyleCnt="0"/>
      <dgm:spPr/>
    </dgm:pt>
    <dgm:pt modelId="{7019C2B4-039D-4817-BDB5-A8304C5DD772}" type="pres">
      <dgm:prSet presAssocID="{1BC77F08-6956-4999-91CC-DED542560431}" presName="parentText" presStyleLbl="node1" presStyleIdx="5" presStyleCnt="7">
        <dgm:presLayoutVars>
          <dgm:chMax val="0"/>
          <dgm:bulletEnabled val="1"/>
        </dgm:presLayoutVars>
      </dgm:prSet>
      <dgm:spPr>
        <a:xfrm>
          <a:off x="0" y="3604248"/>
          <a:ext cx="8128000" cy="515970"/>
        </a:xfrm>
        <a:prstGeom prst="roundRect">
          <a:avLst/>
        </a:prstGeom>
      </dgm:spPr>
    </dgm:pt>
    <dgm:pt modelId="{5183BC9C-96B3-479A-BCB9-2707C558ED40}" type="pres">
      <dgm:prSet presAssocID="{3DD914D9-7FCF-4D7A-A0DF-6B5EE62B0DC6}" presName="spacer" presStyleCnt="0"/>
      <dgm:spPr/>
    </dgm:pt>
    <dgm:pt modelId="{90AE4D87-02C8-4148-A7B0-9117B88164A9}" type="pres">
      <dgm:prSet presAssocID="{AD28491A-80D0-4918-97D8-1BEC75BEC028}" presName="parentText" presStyleLbl="node1" presStyleIdx="6" presStyleCnt="7">
        <dgm:presLayoutVars>
          <dgm:chMax val="0"/>
          <dgm:bulletEnabled val="1"/>
        </dgm:presLayoutVars>
      </dgm:prSet>
      <dgm:spPr>
        <a:xfrm>
          <a:off x="0" y="4180698"/>
          <a:ext cx="8128000" cy="515970"/>
        </a:xfrm>
        <a:prstGeom prst="roundRect">
          <a:avLst/>
        </a:prstGeom>
      </dgm:spPr>
    </dgm:pt>
  </dgm:ptLst>
  <dgm:cxnLst>
    <dgm:cxn modelId="{10C88D12-4287-450C-A88F-698292625F10}" srcId="{4825684E-4E4E-4150-A357-229B96948010}" destId="{DC725C0C-75D9-481D-9F42-821851C7D6D3}" srcOrd="2" destOrd="0" parTransId="{7C8A2652-1FB8-421A-B1A1-AB138B3D718B}" sibTransId="{2751D001-212F-4748-9140-7F0051A3D415}"/>
    <dgm:cxn modelId="{2C24B118-891C-452A-B5C1-54C9D076D05F}" type="presOf" srcId="{1BC77F08-6956-4999-91CC-DED542560431}" destId="{7019C2B4-039D-4817-BDB5-A8304C5DD772}" srcOrd="0" destOrd="0" presId="urn:microsoft.com/office/officeart/2005/8/layout/vList2"/>
    <dgm:cxn modelId="{D3DFE01A-79C8-450A-BDD1-0E44AB9209C9}" srcId="{4825684E-4E4E-4150-A357-229B96948010}" destId="{AD28491A-80D0-4918-97D8-1BEC75BEC028}" srcOrd="6" destOrd="0" parTransId="{6512115E-687E-44BB-B574-87C6F4A138EA}" sibTransId="{6416D7E0-74CE-493B-92AF-622F406AED78}"/>
    <dgm:cxn modelId="{5F2A3426-9A38-4F65-A4E4-69D4F8564087}" type="presOf" srcId="{B80D7BD8-8D5F-4F63-8ADD-6250B2E7560F}" destId="{5176F132-4074-4C82-A651-9C8766DD1A32}" srcOrd="0" destOrd="0" presId="urn:microsoft.com/office/officeart/2005/8/layout/vList2"/>
    <dgm:cxn modelId="{821B7C73-DB0B-4125-9C47-5764DF69542B}" type="presOf" srcId="{DC725C0C-75D9-481D-9F42-821851C7D6D3}" destId="{823236C8-2308-4861-8435-611615EA7C21}" srcOrd="0" destOrd="0" presId="urn:microsoft.com/office/officeart/2005/8/layout/vList2"/>
    <dgm:cxn modelId="{58DD2C83-6F50-479B-87BF-579FA3116331}" type="presOf" srcId="{AD28491A-80D0-4918-97D8-1BEC75BEC028}" destId="{90AE4D87-02C8-4148-A7B0-9117B88164A9}" srcOrd="0" destOrd="0" presId="urn:microsoft.com/office/officeart/2005/8/layout/vList2"/>
    <dgm:cxn modelId="{DFEC2184-156D-4985-84E1-AD4978E42BFF}" type="presOf" srcId="{A36F49A7-4D71-44A1-B3F2-B5769CF5C97F}" destId="{B769FCD7-5B9D-42B5-9BE0-178AEFF6A4D4}" srcOrd="0" destOrd="0" presId="urn:microsoft.com/office/officeart/2005/8/layout/vList2"/>
    <dgm:cxn modelId="{2A27F297-7EF4-4D5C-AE1A-61F475E95270}" srcId="{4825684E-4E4E-4150-A357-229B96948010}" destId="{AE738890-1801-4768-A1A1-445A2080CFA0}" srcOrd="1" destOrd="0" parTransId="{6738E11A-AE28-4FF5-B59C-952D2AA6CBD7}" sibTransId="{F988B251-5CCB-4537-AA8A-BC21B6ACA20D}"/>
    <dgm:cxn modelId="{98DCBAAD-2642-42CB-A69F-874AD5DC1702}" srcId="{4825684E-4E4E-4150-A357-229B96948010}" destId="{B80D7BD8-8D5F-4F63-8ADD-6250B2E7560F}" srcOrd="0" destOrd="0" parTransId="{FCF978FF-EC2A-4E9B-9737-86FF7E922154}" sibTransId="{EE402E7D-7A0F-415F-B072-74349D08D698}"/>
    <dgm:cxn modelId="{54747CBE-27E9-4CF8-B72A-F0EFB42733CE}" srcId="{4825684E-4E4E-4150-A357-229B96948010}" destId="{1BC77F08-6956-4999-91CC-DED542560431}" srcOrd="5" destOrd="0" parTransId="{74089052-192E-4F25-8460-6F5B976FFAEF}" sibTransId="{3DD914D9-7FCF-4D7A-A0DF-6B5EE62B0DC6}"/>
    <dgm:cxn modelId="{1E1BDFC2-D30D-46F8-94C3-C031F7F6067F}" srcId="{4825684E-4E4E-4150-A357-229B96948010}" destId="{F102DD81-2432-4014-B3E5-EAF3531E12B6}" srcOrd="4" destOrd="0" parTransId="{C4B3AFA9-7B67-40A3-875E-8095BC4C7059}" sibTransId="{A1E463F4-4345-4423-A3FF-11D7B7A240C0}"/>
    <dgm:cxn modelId="{E148D0C4-1F99-41AA-A09E-B7E84ECA962F}" srcId="{4825684E-4E4E-4150-A357-229B96948010}" destId="{A36F49A7-4D71-44A1-B3F2-B5769CF5C97F}" srcOrd="3" destOrd="0" parTransId="{9B001535-00E4-4DBB-9A07-68441C2F4F04}" sibTransId="{4DF214AD-F60B-4AAE-AB19-6BF5B7627D8E}"/>
    <dgm:cxn modelId="{2C56D9E7-49C8-457D-8B2F-4C162C9DC4A2}" type="presOf" srcId="{AE738890-1801-4768-A1A1-445A2080CFA0}" destId="{C050E2BA-C47A-4565-BEC7-995B9361F632}" srcOrd="0" destOrd="0" presId="urn:microsoft.com/office/officeart/2005/8/layout/vList2"/>
    <dgm:cxn modelId="{D14BAFF7-0A1A-42BC-ACBA-F05ED8217A39}" type="presOf" srcId="{4825684E-4E4E-4150-A357-229B96948010}" destId="{D5446688-9621-4647-9EAF-DC9E4CDAA598}" srcOrd="0" destOrd="0" presId="urn:microsoft.com/office/officeart/2005/8/layout/vList2"/>
    <dgm:cxn modelId="{DC82F1FE-AA45-4B6F-B073-4A5FEAC9E3DF}" type="presOf" srcId="{F102DD81-2432-4014-B3E5-EAF3531E12B6}" destId="{31F074D0-3208-4819-B85D-87BE7F82FBF2}" srcOrd="0" destOrd="0" presId="urn:microsoft.com/office/officeart/2005/8/layout/vList2"/>
    <dgm:cxn modelId="{F122A876-2D07-42BC-8C10-3F4A6A2902D8}" type="presParOf" srcId="{D5446688-9621-4647-9EAF-DC9E4CDAA598}" destId="{5176F132-4074-4C82-A651-9C8766DD1A32}" srcOrd="0" destOrd="0" presId="urn:microsoft.com/office/officeart/2005/8/layout/vList2"/>
    <dgm:cxn modelId="{2351D267-A394-4975-86AF-59FC5850CC40}" type="presParOf" srcId="{D5446688-9621-4647-9EAF-DC9E4CDAA598}" destId="{2E08E3B8-4761-4697-8667-2324C26F7663}" srcOrd="1" destOrd="0" presId="urn:microsoft.com/office/officeart/2005/8/layout/vList2"/>
    <dgm:cxn modelId="{7131F385-5AD3-4041-B2C7-252AD1FF5B7A}" type="presParOf" srcId="{D5446688-9621-4647-9EAF-DC9E4CDAA598}" destId="{C050E2BA-C47A-4565-BEC7-995B9361F632}" srcOrd="2" destOrd="0" presId="urn:microsoft.com/office/officeart/2005/8/layout/vList2"/>
    <dgm:cxn modelId="{0F414DD1-D54C-4424-B422-E94DED50C56B}" type="presParOf" srcId="{D5446688-9621-4647-9EAF-DC9E4CDAA598}" destId="{F978B5E5-71A5-4168-8D9A-F3AF93356870}" srcOrd="3" destOrd="0" presId="urn:microsoft.com/office/officeart/2005/8/layout/vList2"/>
    <dgm:cxn modelId="{8F5B6A1C-BA9E-4B4A-91CB-926432576B6D}" type="presParOf" srcId="{D5446688-9621-4647-9EAF-DC9E4CDAA598}" destId="{823236C8-2308-4861-8435-611615EA7C21}" srcOrd="4" destOrd="0" presId="urn:microsoft.com/office/officeart/2005/8/layout/vList2"/>
    <dgm:cxn modelId="{4562C74C-6F3E-4BC1-946D-B1BCE3FD9F88}" type="presParOf" srcId="{D5446688-9621-4647-9EAF-DC9E4CDAA598}" destId="{9132FCC4-C776-45F5-AE25-3CDC8DCC4470}" srcOrd="5" destOrd="0" presId="urn:microsoft.com/office/officeart/2005/8/layout/vList2"/>
    <dgm:cxn modelId="{3EDE0D86-B3C9-4302-9AFB-1DD4A61936AF}" type="presParOf" srcId="{D5446688-9621-4647-9EAF-DC9E4CDAA598}" destId="{B769FCD7-5B9D-42B5-9BE0-178AEFF6A4D4}" srcOrd="6" destOrd="0" presId="urn:microsoft.com/office/officeart/2005/8/layout/vList2"/>
    <dgm:cxn modelId="{E0A65BFE-BF8B-4FAB-B544-5FAFA4F177E5}" type="presParOf" srcId="{D5446688-9621-4647-9EAF-DC9E4CDAA598}" destId="{337046B8-48C8-4668-B2EF-9D232C5A15B5}" srcOrd="7" destOrd="0" presId="urn:microsoft.com/office/officeart/2005/8/layout/vList2"/>
    <dgm:cxn modelId="{59E6B49E-5349-4A56-8EBB-6AEF9C5A8DD5}" type="presParOf" srcId="{D5446688-9621-4647-9EAF-DC9E4CDAA598}" destId="{31F074D0-3208-4819-B85D-87BE7F82FBF2}" srcOrd="8" destOrd="0" presId="urn:microsoft.com/office/officeart/2005/8/layout/vList2"/>
    <dgm:cxn modelId="{2CB71D40-736A-4C06-A44A-33CA8689ABA5}" type="presParOf" srcId="{D5446688-9621-4647-9EAF-DC9E4CDAA598}" destId="{3D10D785-9E17-4C9D-81B2-4EA402849489}" srcOrd="9" destOrd="0" presId="urn:microsoft.com/office/officeart/2005/8/layout/vList2"/>
    <dgm:cxn modelId="{26F91529-CEE9-4AF6-AC5A-82B10D473364}" type="presParOf" srcId="{D5446688-9621-4647-9EAF-DC9E4CDAA598}" destId="{7019C2B4-039D-4817-BDB5-A8304C5DD772}" srcOrd="10" destOrd="0" presId="urn:microsoft.com/office/officeart/2005/8/layout/vList2"/>
    <dgm:cxn modelId="{A5312610-F386-4BF2-B8F4-E422579FE180}" type="presParOf" srcId="{D5446688-9621-4647-9EAF-DC9E4CDAA598}" destId="{5183BC9C-96B3-479A-BCB9-2707C558ED40}" srcOrd="11" destOrd="0" presId="urn:microsoft.com/office/officeart/2005/8/layout/vList2"/>
    <dgm:cxn modelId="{BA6309AD-5061-4348-A6F0-3739368EEF90}" type="presParOf" srcId="{D5446688-9621-4647-9EAF-DC9E4CDAA598}" destId="{90AE4D87-02C8-4148-A7B0-9117B88164A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6F132-4074-4C82-A651-9C8766DD1A32}">
      <dsp:nvSpPr>
        <dsp:cNvPr id="0" name=""/>
        <dsp:cNvSpPr/>
      </dsp:nvSpPr>
      <dsp:spPr>
        <a:xfrm>
          <a:off x="0" y="721998"/>
          <a:ext cx="8128000" cy="515970"/>
        </a:xfrm>
        <a:prstGeom prst="roundRect">
          <a:avLst/>
        </a:prstGeom>
        <a:solidFill>
          <a:srgbClr val="1DAADE"/>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Explorador de órbitas de </a:t>
          </a:r>
          <a:r>
            <a:rPr lang="es-ES" sz="2100" kern="1200" err="1"/>
            <a:t>Lyapunov</a:t>
          </a:r>
          <a:r>
            <a:rPr lang="es-ES" sz="2100" kern="1200"/>
            <a:t> alrededor de puntos colineales.</a:t>
          </a:r>
        </a:p>
      </dsp:txBody>
      <dsp:txXfrm>
        <a:off x="25188" y="747186"/>
        <a:ext cx="8077624" cy="465594"/>
      </dsp:txXfrm>
    </dsp:sp>
    <dsp:sp modelId="{C050E2BA-C47A-4565-BEC7-995B9361F632}">
      <dsp:nvSpPr>
        <dsp:cNvPr id="0" name=""/>
        <dsp:cNvSpPr/>
      </dsp:nvSpPr>
      <dsp:spPr>
        <a:xfrm>
          <a:off x="0" y="1298448"/>
          <a:ext cx="8128000" cy="515970"/>
        </a:xfrm>
        <a:prstGeom prst="roundRect">
          <a:avLst/>
        </a:prstGeom>
        <a:solidFill>
          <a:srgbClr val="1C86C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Capacidad de generar condiciones iniciales de órbitas periódicas.</a:t>
          </a:r>
        </a:p>
      </dsp:txBody>
      <dsp:txXfrm>
        <a:off x="25188" y="1323636"/>
        <a:ext cx="8077624" cy="465594"/>
      </dsp:txXfrm>
    </dsp:sp>
    <dsp:sp modelId="{823236C8-2308-4861-8435-611615EA7C21}">
      <dsp:nvSpPr>
        <dsp:cNvPr id="0" name=""/>
        <dsp:cNvSpPr/>
      </dsp:nvSpPr>
      <dsp:spPr>
        <a:xfrm>
          <a:off x="0" y="1874898"/>
          <a:ext cx="8128000" cy="515970"/>
        </a:xfrm>
        <a:prstGeom prst="roundRect">
          <a:avLst/>
        </a:prstGeom>
        <a:solidFill>
          <a:srgbClr val="1B4781"/>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cambiar el valor de </a:t>
          </a:r>
          <a14:m xmlns:a14="http://schemas.microsoft.com/office/drawing/2010/main">
            <m:oMath xmlns:m="http://schemas.openxmlformats.org/officeDocument/2006/math">
              <m:r>
                <a:rPr lang="es-ES" sz="2100" kern="1200" smtClean="0">
                  <a:solidFill>
                    <a:prstClr val="white"/>
                  </a:solidFill>
                  <a:latin typeface="Cambria Math" panose="02040503050406030204" pitchFamily="18" charset="0"/>
                  <a:ea typeface="+mn-ea"/>
                  <a:cs typeface="+mn-cs"/>
                </a:rPr>
                <m:t>𝜇</m:t>
              </m:r>
            </m:oMath>
          </a14:m>
          <a:r>
            <a:rPr lang="es-ES" sz="2100" kern="1200">
              <a:solidFill>
                <a:prstClr val="white"/>
              </a:solidFill>
              <a:latin typeface="Aptos" panose="02110004020202020204"/>
              <a:ea typeface="+mn-ea"/>
              <a:cs typeface="+mn-cs"/>
            </a:rPr>
            <a:t>.</a:t>
          </a:r>
        </a:p>
      </dsp:txBody>
      <dsp:txXfrm>
        <a:off x="25188" y="1900086"/>
        <a:ext cx="8077624" cy="465594"/>
      </dsp:txXfrm>
    </dsp:sp>
    <dsp:sp modelId="{B769FCD7-5B9D-42B5-9BE0-178AEFF6A4D4}">
      <dsp:nvSpPr>
        <dsp:cNvPr id="0" name=""/>
        <dsp:cNvSpPr/>
      </dsp:nvSpPr>
      <dsp:spPr>
        <a:xfrm>
          <a:off x="0" y="2451348"/>
          <a:ext cx="8128000" cy="515970"/>
        </a:xfrm>
        <a:prstGeom prst="roundRect">
          <a:avLst/>
        </a:prstGeom>
        <a:solidFill>
          <a:srgbClr val="53455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t>Posibilidad de seleccionar el punto de Lagrange.</a:t>
          </a:r>
        </a:p>
      </dsp:txBody>
      <dsp:txXfrm>
        <a:off x="25188" y="2476536"/>
        <a:ext cx="8077624" cy="465594"/>
      </dsp:txXfrm>
    </dsp:sp>
    <dsp:sp modelId="{31F074D0-3208-4819-B85D-87BE7F82FBF2}">
      <dsp:nvSpPr>
        <dsp:cNvPr id="0" name=""/>
        <dsp:cNvSpPr/>
      </dsp:nvSpPr>
      <dsp:spPr>
        <a:xfrm>
          <a:off x="0" y="3027798"/>
          <a:ext cx="8128000" cy="515970"/>
        </a:xfrm>
        <a:prstGeom prst="roundRect">
          <a:avLst/>
        </a:prstGeom>
        <a:solidFill>
          <a:srgbClr val="E58746"/>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Posibilidad de utilizar diferentes esquemas numéricos.</a:t>
          </a:r>
        </a:p>
      </dsp:txBody>
      <dsp:txXfrm>
        <a:off x="25188" y="3052986"/>
        <a:ext cx="8077624" cy="465594"/>
      </dsp:txXfrm>
    </dsp:sp>
    <dsp:sp modelId="{7019C2B4-039D-4817-BDB5-A8304C5DD772}">
      <dsp:nvSpPr>
        <dsp:cNvPr id="0" name=""/>
        <dsp:cNvSpPr/>
      </dsp:nvSpPr>
      <dsp:spPr>
        <a:xfrm>
          <a:off x="0" y="3604248"/>
          <a:ext cx="8128000" cy="515970"/>
        </a:xfrm>
        <a:prstGeom prst="roundRect">
          <a:avLst/>
        </a:prstGeom>
        <a:solidFill>
          <a:srgbClr val="F0A14A"/>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Guardar y recuperar condiciones iniciales guardadas en archivos.</a:t>
          </a:r>
        </a:p>
      </dsp:txBody>
      <dsp:txXfrm>
        <a:off x="25188" y="3629436"/>
        <a:ext cx="8077624" cy="465594"/>
      </dsp:txXfrm>
    </dsp:sp>
    <dsp:sp modelId="{90AE4D87-02C8-4148-A7B0-9117B88164A9}">
      <dsp:nvSpPr>
        <dsp:cNvPr id="0" name=""/>
        <dsp:cNvSpPr/>
      </dsp:nvSpPr>
      <dsp:spPr>
        <a:xfrm>
          <a:off x="0" y="4180698"/>
          <a:ext cx="8128000" cy="515970"/>
        </a:xfrm>
        <a:prstGeom prst="roundRect">
          <a:avLst/>
        </a:prstGeom>
        <a:solidFill>
          <a:srgbClr val="F3AD4F"/>
        </a:solidFill>
        <a:ln w="1905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a:solidFill>
                <a:prstClr val="white"/>
              </a:solidFill>
              <a:latin typeface="Aptos" panose="02110004020202020204"/>
              <a:ea typeface="+mn-ea"/>
              <a:cs typeface="+mn-cs"/>
            </a:rPr>
            <a:t>Analizar la estabilidad de las órbitas.</a:t>
          </a:r>
        </a:p>
      </dsp:txBody>
      <dsp:txXfrm>
        <a:off x="25188" y="4205886"/>
        <a:ext cx="8077624" cy="4655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CB35F82-540C-7CFE-559D-35E8B20A87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523209B-AF69-0D5C-F188-2684F99592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1D7651-C466-4BBD-A5C5-33115B1E8D06}" type="datetimeFigureOut">
              <a:rPr lang="es-ES" smtClean="0"/>
              <a:t>18/12/2025</a:t>
            </a:fld>
            <a:endParaRPr lang="es-ES"/>
          </a:p>
        </p:txBody>
      </p:sp>
      <p:sp>
        <p:nvSpPr>
          <p:cNvPr id="4" name="Marcador de pie de página 3">
            <a:extLst>
              <a:ext uri="{FF2B5EF4-FFF2-40B4-BE49-F238E27FC236}">
                <a16:creationId xmlns:a16="http://schemas.microsoft.com/office/drawing/2014/main" id="{CE0D4D6D-B85E-4E33-28ED-FC13ACE895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C97A3D31-FBFC-2A94-EB99-1607E3784A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36BC9D-A42E-49D0-B2F0-8E81F2AF2462}" type="slidenum">
              <a:rPr lang="es-ES" smtClean="0"/>
              <a:t>‹Nº›</a:t>
            </a:fld>
            <a:endParaRPr lang="es-ES"/>
          </a:p>
        </p:txBody>
      </p:sp>
    </p:spTree>
    <p:extLst>
      <p:ext uri="{BB962C8B-B14F-4D97-AF65-F5344CB8AC3E}">
        <p14:creationId xmlns:p14="http://schemas.microsoft.com/office/powerpoint/2010/main" val="22094310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921C2-0108-43C8-9DF4-343294232031}" type="datetimeFigureOut">
              <a:rPr lang="es-ES" smtClean="0"/>
              <a:t>18/12/2025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2D9AE-631B-45B9-93A8-654CFF94FD45}" type="slidenum">
              <a:rPr lang="es-ES" smtClean="0"/>
              <a:t>‹Nº›</a:t>
            </a:fld>
            <a:endParaRPr lang="es-ES"/>
          </a:p>
        </p:txBody>
      </p:sp>
    </p:spTree>
    <p:extLst>
      <p:ext uri="{BB962C8B-B14F-4D97-AF65-F5344CB8AC3E}">
        <p14:creationId xmlns:p14="http://schemas.microsoft.com/office/powerpoint/2010/main" val="355964862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marL="285750" indent="-285750">
                  <a:buFont typeface="Arial" panose="020B0604020202020204" pitchFamily="34" charset="0"/>
                  <a:buChar char="•"/>
                </a:pPr>
                <a:r>
                  <a:rPr lang="es-ES"/>
                  <a:t>Masa del tercer cuerpo negligible respecto los primarios.</a:t>
                </a:r>
              </a:p>
              <a:p>
                <a:pPr marL="285750" indent="-285750">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𝜇</m:t>
                    </m:r>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b="0" i="1" smtClean="0">
                                <a:latin typeface="Cambria Math" panose="02040503050406030204" pitchFamily="18" charset="0"/>
                              </a:rPr>
                            </m:ctrlPr>
                          </m:sSubPr>
                          <m:e>
                            <m:r>
                              <a:rPr lang="es-ES" b="0" i="1" smtClean="0">
                                <a:latin typeface="Cambria Math" panose="02040503050406030204" pitchFamily="18" charset="0"/>
                              </a:rPr>
                              <m:t>𝑚</m:t>
                            </m:r>
                          </m:e>
                          <m:sub>
                            <m:r>
                              <a:rPr lang="es-ES" b="0" i="1" smtClean="0">
                                <a:latin typeface="Cambria Math" panose="02040503050406030204" pitchFamily="18" charset="0"/>
                              </a:rPr>
                              <m:t>2</m:t>
                            </m:r>
                          </m:sub>
                        </m:sSub>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𝑚</m:t>
                            </m:r>
                          </m:e>
                          <m:sub>
                            <m:r>
                              <a:rPr lang="es-ES" b="0" i="1" smtClean="0">
                                <a:latin typeface="Cambria Math" panose="02040503050406030204" pitchFamily="18" charset="0"/>
                              </a:rPr>
                              <m:t>1</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𝑚</m:t>
                            </m:r>
                          </m:e>
                          <m:sub>
                            <m:r>
                              <a:rPr lang="es-ES" b="0" i="1" smtClean="0">
                                <a:latin typeface="Cambria Math" panose="02040503050406030204" pitchFamily="18" charset="0"/>
                              </a:rPr>
                              <m:t>2</m:t>
                            </m:r>
                          </m:sub>
                        </m:sSub>
                      </m:den>
                    </m:f>
                  </m:oMath>
                </a14:m>
                <a:r>
                  <a:rPr lang="es-ES"/>
                  <a:t> (mu=</a:t>
                </a:r>
                <a:r>
                  <a:rPr lang="es-ES" baseline="0"/>
                  <a:t>masa reducida)</a:t>
                </a:r>
                <a:endParaRPr lang="es-ES"/>
              </a:p>
              <a:p>
                <a:pPr marL="285750" indent="-285750">
                  <a:buFont typeface="Arial" panose="020B0604020202020204" pitchFamily="34" charset="0"/>
                  <a:buChar char="•"/>
                </a:pPr>
                <a:r>
                  <a:rPr lang="es-ES"/>
                  <a:t>Órbitas circulares.</a:t>
                </a:r>
              </a:p>
              <a:p>
                <a:pPr marL="285750" indent="-285750">
                  <a:buFont typeface="Arial" panose="020B0604020202020204" pitchFamily="34" charset="0"/>
                  <a:buChar char="•"/>
                </a:pPr>
                <a:r>
                  <a:rPr lang="es-ES"/>
                  <a:t>Primarios en el plano XY.</a:t>
                </a:r>
              </a:p>
              <a:p>
                <a:pPr marL="285750" indent="-285750">
                  <a:buFont typeface="Arial" panose="020B0604020202020204" pitchFamily="34" charset="0"/>
                  <a:buChar char="•"/>
                </a:pPr>
                <a:r>
                  <a:rPr lang="es-ES" err="1"/>
                  <a:t>Adimensionalización</a:t>
                </a:r>
                <a:r>
                  <a:rPr lang="es-ES"/>
                  <a:t> de masas, tiempos, y distancias.</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Puntos de Lagrange: Puntos fijos del problema de los 3 cuerpos. Es decir, permanecen quietos respecto a los primarios.</a:t>
                </a:r>
              </a:p>
              <a:p>
                <a:pPr marL="285750" indent="-285750">
                  <a:buFont typeface="Arial" panose="020B0604020202020204" pitchFamily="34" charset="0"/>
                  <a:buChar char="•"/>
                </a:pPr>
                <a:r>
                  <a:rPr lang="es-ES"/>
                  <a:t>Hay 5: 3 colineales (están en la línea que une los primarios (por ejemplo el sol y la tierra o la tierra y la luna)). 2 triangulares, forman un triángulo equilátero con los primarios.</a:t>
                </a:r>
              </a:p>
              <a:p>
                <a:pPr marL="285750" indent="-285750">
                  <a:buFont typeface="Arial" panose="020B0604020202020204" pitchFamily="34" charset="0"/>
                  <a:buChar char="•"/>
                </a:pPr>
                <a:r>
                  <a:rPr lang="es-ES"/>
                  <a:t>Los puntos colineales son INESTABLES. Son tipo silla x silla x centro. Por tanto, a la larga, cualquier cuerpo orbitando a su alrededor tiende a alejarse y dejar de orbitar.</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APLICACIONES:</a:t>
                </a:r>
              </a:p>
              <a:p>
                <a:pPr marL="285750" indent="-285750">
                  <a:buFont typeface="Arial" panose="020B0604020202020204" pitchFamily="34" charset="0"/>
                  <a:buChar char="•"/>
                </a:pPr>
                <a:r>
                  <a:rPr lang="es-ES"/>
                  <a:t>Muchas misiones orbitan alrededor de L1 y L2, especialmente del sistema Sol-Tierra.</a:t>
                </a:r>
              </a:p>
              <a:p>
                <a:pPr marL="285750" indent="-285750">
                  <a:buFont typeface="Arial" panose="020B0604020202020204" pitchFamily="34" charset="0"/>
                  <a:buChar char="•"/>
                </a:pPr>
                <a:r>
                  <a:rPr lang="es-ES"/>
                  <a:t>SOHO, Herschel, Planck, WIND, JWST…</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ÓRBITAS DE LYAPUNOV:</a:t>
                </a:r>
              </a:p>
              <a:p>
                <a:pPr marL="285750" indent="-285750">
                  <a:buFont typeface="Arial" panose="020B0604020202020204" pitchFamily="34" charset="0"/>
                  <a:buChar char="•"/>
                </a:pPr>
                <a:r>
                  <a:rPr lang="es-ES"/>
                  <a:t>Son un tipo especial de órbita alrededor de los puntos de Lagrange colineales que se caracteriza por ser plana (plano XY).</a:t>
                </a:r>
              </a:p>
              <a:p>
                <a:pPr marL="285750" indent="-285750">
                  <a:buFont typeface="Arial" panose="020B0604020202020204" pitchFamily="34" charset="0"/>
                  <a:buChar char="•"/>
                </a:pPr>
                <a:r>
                  <a:rPr lang="es-ES"/>
                  <a:t>El objetivo del proyecto es construir una herramienta fácil de utilizar que permita al usuario generar y guardar familias de estas órbitas, visualizarlas y estudiar su estabilidad.</a:t>
                </a:r>
              </a:p>
              <a:p>
                <a:pPr marL="285750" indent="-285750">
                  <a:buFont typeface="Arial" panose="020B0604020202020204" pitchFamily="34" charset="0"/>
                  <a:buChar char="•"/>
                </a:pPr>
                <a:r>
                  <a:rPr lang="es-ES"/>
                  <a:t>Esto podría usarse como primer paso en diseño de misión para seleccionar una órbita de aparcamiento de manera preliminar.</a:t>
                </a:r>
              </a:p>
              <a:p>
                <a:endParaRPr lang="es-ES"/>
              </a:p>
            </p:txBody>
          </p:sp>
        </mc:Choice>
        <mc:Fallback xmlns="">
          <p:sp>
            <p:nvSpPr>
              <p:cNvPr id="3" name="Marcador de notas 2"/>
              <p:cNvSpPr>
                <a:spLocks noGrp="1"/>
              </p:cNvSpPr>
              <p:nvPr>
                <p:ph type="body" idx="1"/>
              </p:nvPr>
            </p:nvSpPr>
            <p:spPr/>
            <p:txBody>
              <a:bodyPr/>
              <a:lstStyle/>
              <a:p>
                <a:pPr marL="285750" indent="-285750">
                  <a:buFont typeface="Arial" panose="020B0604020202020204" pitchFamily="34" charset="0"/>
                  <a:buChar char="•"/>
                </a:pPr>
                <a:r>
                  <a:rPr lang="es-ES"/>
                  <a:t>Masa del tercer cuerpo negligible respecto los primarios.</a:t>
                </a:r>
              </a:p>
              <a:p>
                <a:pPr marL="285750" indent="-285750">
                  <a:buFont typeface="Arial" panose="020B0604020202020204" pitchFamily="34" charset="0"/>
                  <a:buChar char="•"/>
                </a:pPr>
                <a:r>
                  <a:rPr lang="es-ES" b="0" i="0">
                    <a:latin typeface="Cambria Math" panose="02040503050406030204" pitchFamily="18" charset="0"/>
                  </a:rPr>
                  <a:t>𝜇=𝑚_2/(𝑚_1+𝑚_2 )</a:t>
                </a:r>
                <a:r>
                  <a:rPr lang="es-ES"/>
                  <a:t> (mu=</a:t>
                </a:r>
                <a:r>
                  <a:rPr lang="es-ES" baseline="0"/>
                  <a:t>masa reducida)</a:t>
                </a:r>
                <a:endParaRPr lang="es-ES"/>
              </a:p>
              <a:p>
                <a:pPr marL="285750" indent="-285750">
                  <a:buFont typeface="Arial" panose="020B0604020202020204" pitchFamily="34" charset="0"/>
                  <a:buChar char="•"/>
                </a:pPr>
                <a:r>
                  <a:rPr lang="es-ES"/>
                  <a:t>Órbitas circulares.</a:t>
                </a:r>
              </a:p>
              <a:p>
                <a:pPr marL="285750" indent="-285750">
                  <a:buFont typeface="Arial" panose="020B0604020202020204" pitchFamily="34" charset="0"/>
                  <a:buChar char="•"/>
                </a:pPr>
                <a:r>
                  <a:rPr lang="es-ES"/>
                  <a:t>Primarios en el plano XY.</a:t>
                </a:r>
              </a:p>
              <a:p>
                <a:pPr marL="285750" indent="-285750">
                  <a:buFont typeface="Arial" panose="020B0604020202020204" pitchFamily="34" charset="0"/>
                  <a:buChar char="•"/>
                </a:pPr>
                <a:r>
                  <a:rPr lang="es-ES" err="1"/>
                  <a:t>Adimensionalización</a:t>
                </a:r>
                <a:r>
                  <a:rPr lang="es-ES"/>
                  <a:t> de masas, tiempos, y distancias.</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Puntos de Lagrange: Puntos fijos del problema de los 3 cuerpos. Es decir, permanecen quietos respecto a los primarios.</a:t>
                </a:r>
              </a:p>
              <a:p>
                <a:pPr marL="285750" indent="-285750">
                  <a:buFont typeface="Arial" panose="020B0604020202020204" pitchFamily="34" charset="0"/>
                  <a:buChar char="•"/>
                </a:pPr>
                <a:r>
                  <a:rPr lang="es-ES"/>
                  <a:t>Hay 5: 3 colineales (están en la línea que une los primarios (por ejemplo el sol y la tierra o la tierra y la luna)). 2 triangulares, forman un triángulo equilátero con los primarios.</a:t>
                </a:r>
              </a:p>
              <a:p>
                <a:pPr marL="285750" indent="-285750">
                  <a:buFont typeface="Arial" panose="020B0604020202020204" pitchFamily="34" charset="0"/>
                  <a:buChar char="•"/>
                </a:pPr>
                <a:r>
                  <a:rPr lang="es-ES"/>
                  <a:t>Los puntos colineales son INESTABLES. Son tipo silla x silla x centro. Por tanto, a la larga, cualquier cuerpo orbitando a su alrededor tiende a alejarse y dejar de orbitar.</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APLICACIONES:</a:t>
                </a:r>
              </a:p>
              <a:p>
                <a:pPr marL="285750" indent="-285750">
                  <a:buFont typeface="Arial" panose="020B0604020202020204" pitchFamily="34" charset="0"/>
                  <a:buChar char="•"/>
                </a:pPr>
                <a:r>
                  <a:rPr lang="es-ES"/>
                  <a:t>Muchas misiones orbitan alrededor de L1 y L2, especialmente del sistema Sol-Tierra.</a:t>
                </a:r>
              </a:p>
              <a:p>
                <a:pPr marL="285750" indent="-285750">
                  <a:buFont typeface="Arial" panose="020B0604020202020204" pitchFamily="34" charset="0"/>
                  <a:buChar char="•"/>
                </a:pPr>
                <a:r>
                  <a:rPr lang="es-ES"/>
                  <a:t>SOHO, Herschel, Planck, WIND, JWST…</a:t>
                </a:r>
              </a:p>
              <a:p>
                <a:pPr marL="285750" indent="-285750">
                  <a:buFont typeface="Arial" panose="020B0604020202020204" pitchFamily="34" charset="0"/>
                  <a:buChar char="•"/>
                </a:pPr>
                <a:endParaRPr lang="es-ES"/>
              </a:p>
              <a:p>
                <a:pPr marL="285750" indent="-285750">
                  <a:buFont typeface="Arial" panose="020B0604020202020204" pitchFamily="34" charset="0"/>
                  <a:buChar char="•"/>
                </a:pPr>
                <a:r>
                  <a:rPr lang="es-ES"/>
                  <a:t>ÓRBITAS DE LYAPUNOV:</a:t>
                </a:r>
              </a:p>
              <a:p>
                <a:pPr marL="285750" indent="-285750">
                  <a:buFont typeface="Arial" panose="020B0604020202020204" pitchFamily="34" charset="0"/>
                  <a:buChar char="•"/>
                </a:pPr>
                <a:r>
                  <a:rPr lang="es-ES"/>
                  <a:t>Son un tipo especial de órbita alrededor de los puntos de Lagrange colineales que se caracteriza por ser plana (plano XY).</a:t>
                </a:r>
              </a:p>
              <a:p>
                <a:pPr marL="285750" indent="-285750">
                  <a:buFont typeface="Arial" panose="020B0604020202020204" pitchFamily="34" charset="0"/>
                  <a:buChar char="•"/>
                </a:pPr>
                <a:r>
                  <a:rPr lang="es-ES"/>
                  <a:t>El objetivo del proyecto es construir una herramienta fácil de utilizar que permita al usuario generar y guardar familias de estas órbitas, visualizarlas y estudiar su estabilidad.</a:t>
                </a:r>
              </a:p>
              <a:p>
                <a:pPr marL="285750" indent="-285750">
                  <a:buFont typeface="Arial" panose="020B0604020202020204" pitchFamily="34" charset="0"/>
                  <a:buChar char="•"/>
                </a:pPr>
                <a:r>
                  <a:rPr lang="es-ES"/>
                  <a:t>Esto podría usarse como primer paso en diseño de misión para seleccionar una órbita de aparcamiento de manera preliminar.</a:t>
                </a:r>
              </a:p>
              <a:p>
                <a:endParaRPr lang="es-ES"/>
              </a:p>
            </p:txBody>
          </p:sp>
        </mc:Fallback>
      </mc:AlternateContent>
      <p:sp>
        <p:nvSpPr>
          <p:cNvPr id="4" name="Marcador de número de diapositiva 3"/>
          <p:cNvSpPr>
            <a:spLocks noGrp="1"/>
          </p:cNvSpPr>
          <p:nvPr>
            <p:ph type="sldNum" sz="quarter" idx="5"/>
          </p:nvPr>
        </p:nvSpPr>
        <p:spPr/>
        <p:txBody>
          <a:bodyPr/>
          <a:lstStyle/>
          <a:p>
            <a:fld id="{F502D9AE-631B-45B9-93A8-654CFF94FD45}" type="slidenum">
              <a:rPr lang="es-ES" smtClean="0"/>
              <a:t>3</a:t>
            </a:fld>
            <a:endParaRPr lang="es-ES"/>
          </a:p>
        </p:txBody>
      </p:sp>
    </p:spTree>
    <p:extLst>
      <p:ext uri="{BB962C8B-B14F-4D97-AF65-F5344CB8AC3E}">
        <p14:creationId xmlns:p14="http://schemas.microsoft.com/office/powerpoint/2010/main" val="2609069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3345-7626-9D17-1D66-BFD6FDB1B3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41D5060-6009-0081-2B96-75F6543E31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601124-20A5-97AC-72B3-D2EECEB47CE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870CC5E-6B30-1160-FF9C-5E5F3BF44E43}"/>
              </a:ext>
            </a:extLst>
          </p:cNvPr>
          <p:cNvSpPr>
            <a:spLocks noGrp="1"/>
          </p:cNvSpPr>
          <p:nvPr>
            <p:ph type="sldNum" sz="quarter" idx="5"/>
          </p:nvPr>
        </p:nvSpPr>
        <p:spPr/>
        <p:txBody>
          <a:bodyPr/>
          <a:lstStyle/>
          <a:p>
            <a:fld id="{F502D9AE-631B-45B9-93A8-654CFF94FD45}" type="slidenum">
              <a:rPr lang="es-ES" smtClean="0"/>
              <a:t>15</a:t>
            </a:fld>
            <a:endParaRPr lang="es-ES"/>
          </a:p>
        </p:txBody>
      </p:sp>
    </p:spTree>
    <p:extLst>
      <p:ext uri="{BB962C8B-B14F-4D97-AF65-F5344CB8AC3E}">
        <p14:creationId xmlns:p14="http://schemas.microsoft.com/office/powerpoint/2010/main" val="198683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60F66-1783-29BE-6236-66D2DD7D90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75F2EB-7C8D-8BEB-E3B4-B7560858F8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6DA93E6-66D9-7A5F-41AA-B16164F0C48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783BAE2-24F1-4789-27EB-721FA718F96C}"/>
              </a:ext>
            </a:extLst>
          </p:cNvPr>
          <p:cNvSpPr>
            <a:spLocks noGrp="1"/>
          </p:cNvSpPr>
          <p:nvPr>
            <p:ph type="sldNum" sz="quarter" idx="5"/>
          </p:nvPr>
        </p:nvSpPr>
        <p:spPr/>
        <p:txBody>
          <a:bodyPr/>
          <a:lstStyle/>
          <a:p>
            <a:fld id="{F502D9AE-631B-45B9-93A8-654CFF94FD45}" type="slidenum">
              <a:rPr lang="es-ES" smtClean="0"/>
              <a:t>16</a:t>
            </a:fld>
            <a:endParaRPr lang="es-ES"/>
          </a:p>
        </p:txBody>
      </p:sp>
    </p:spTree>
    <p:extLst>
      <p:ext uri="{BB962C8B-B14F-4D97-AF65-F5344CB8AC3E}">
        <p14:creationId xmlns:p14="http://schemas.microsoft.com/office/powerpoint/2010/main" val="372484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96EDC-38B2-8E61-7E0C-A62F24A9C3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14B567D-6557-1EC3-B62A-8C47C48DB28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9DB806C-4B63-7823-B94F-E2137104CCA7}"/>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F0C0D56-82CB-8A02-E944-FF4AC266E1CF}"/>
              </a:ext>
            </a:extLst>
          </p:cNvPr>
          <p:cNvSpPr>
            <a:spLocks noGrp="1"/>
          </p:cNvSpPr>
          <p:nvPr>
            <p:ph type="sldNum" sz="quarter" idx="5"/>
          </p:nvPr>
        </p:nvSpPr>
        <p:spPr/>
        <p:txBody>
          <a:bodyPr/>
          <a:lstStyle/>
          <a:p>
            <a:fld id="{F502D9AE-631B-45B9-93A8-654CFF94FD45}" type="slidenum">
              <a:rPr lang="es-ES" smtClean="0"/>
              <a:t>17</a:t>
            </a:fld>
            <a:endParaRPr lang="es-ES"/>
          </a:p>
        </p:txBody>
      </p:sp>
    </p:spTree>
    <p:extLst>
      <p:ext uri="{BB962C8B-B14F-4D97-AF65-F5344CB8AC3E}">
        <p14:creationId xmlns:p14="http://schemas.microsoft.com/office/powerpoint/2010/main" val="275670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88A0-4FF0-AB20-7916-CC7CA57AB67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2F476A-9EF2-1165-CD37-81AA1E0F4A1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A802FA9-A92B-221D-4099-D9C46E396B2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3DF197C6-42CF-53EA-6A98-6C197720DA44}"/>
              </a:ext>
            </a:extLst>
          </p:cNvPr>
          <p:cNvSpPr>
            <a:spLocks noGrp="1"/>
          </p:cNvSpPr>
          <p:nvPr>
            <p:ph type="sldNum" sz="quarter" idx="5"/>
          </p:nvPr>
        </p:nvSpPr>
        <p:spPr/>
        <p:txBody>
          <a:bodyPr/>
          <a:lstStyle/>
          <a:p>
            <a:fld id="{F502D9AE-631B-45B9-93A8-654CFF94FD45}" type="slidenum">
              <a:rPr lang="es-ES" smtClean="0"/>
              <a:t>18</a:t>
            </a:fld>
            <a:endParaRPr lang="es-ES"/>
          </a:p>
        </p:txBody>
      </p:sp>
    </p:spTree>
    <p:extLst>
      <p:ext uri="{BB962C8B-B14F-4D97-AF65-F5344CB8AC3E}">
        <p14:creationId xmlns:p14="http://schemas.microsoft.com/office/powerpoint/2010/main" val="229935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C8697-0411-DED4-B874-CB1635C6D85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5DAB4F5-B3F3-E995-C017-66AFEB22D0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697B0F-D589-B815-7DFB-2CAF7D7EEF9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A260325B-E632-2B5A-79C7-99319C9FC674}"/>
              </a:ext>
            </a:extLst>
          </p:cNvPr>
          <p:cNvSpPr>
            <a:spLocks noGrp="1"/>
          </p:cNvSpPr>
          <p:nvPr>
            <p:ph type="sldNum" sz="quarter" idx="5"/>
          </p:nvPr>
        </p:nvSpPr>
        <p:spPr/>
        <p:txBody>
          <a:bodyPr/>
          <a:lstStyle/>
          <a:p>
            <a:fld id="{F502D9AE-631B-45B9-93A8-654CFF94FD45}" type="slidenum">
              <a:rPr lang="es-ES" smtClean="0"/>
              <a:t>19</a:t>
            </a:fld>
            <a:endParaRPr lang="es-ES"/>
          </a:p>
        </p:txBody>
      </p:sp>
    </p:spTree>
    <p:extLst>
      <p:ext uri="{BB962C8B-B14F-4D97-AF65-F5344CB8AC3E}">
        <p14:creationId xmlns:p14="http://schemas.microsoft.com/office/powerpoint/2010/main" val="3105385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BE8E1-9735-43BE-FA57-FEF1B2CFF4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9878038-5EE2-B6F2-F6A8-5BD4BBDCC7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B37454E-8C1B-B903-6FD5-2E0FC9F574A2}"/>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5E2FEC6-88E7-429D-58CD-530E04D0266F}"/>
              </a:ext>
            </a:extLst>
          </p:cNvPr>
          <p:cNvSpPr>
            <a:spLocks noGrp="1"/>
          </p:cNvSpPr>
          <p:nvPr>
            <p:ph type="sldNum" sz="quarter" idx="5"/>
          </p:nvPr>
        </p:nvSpPr>
        <p:spPr/>
        <p:txBody>
          <a:bodyPr/>
          <a:lstStyle/>
          <a:p>
            <a:fld id="{F502D9AE-631B-45B9-93A8-654CFF94FD45}" type="slidenum">
              <a:rPr lang="es-ES" smtClean="0"/>
              <a:t>20</a:t>
            </a:fld>
            <a:endParaRPr lang="es-ES"/>
          </a:p>
        </p:txBody>
      </p:sp>
    </p:spTree>
    <p:extLst>
      <p:ext uri="{BB962C8B-B14F-4D97-AF65-F5344CB8AC3E}">
        <p14:creationId xmlns:p14="http://schemas.microsoft.com/office/powerpoint/2010/main" val="3887407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250B7-5980-0562-1AA2-352F88CBAF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F739BC-E404-D8D8-36FD-384D0F551C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9B57C8-E11B-BB3B-22BE-8D0B46EFA4E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3664DE5-8A8F-2A02-F513-62995EC1A818}"/>
              </a:ext>
            </a:extLst>
          </p:cNvPr>
          <p:cNvSpPr>
            <a:spLocks noGrp="1"/>
          </p:cNvSpPr>
          <p:nvPr>
            <p:ph type="sldNum" sz="quarter" idx="5"/>
          </p:nvPr>
        </p:nvSpPr>
        <p:spPr/>
        <p:txBody>
          <a:bodyPr/>
          <a:lstStyle/>
          <a:p>
            <a:fld id="{F502D9AE-631B-45B9-93A8-654CFF94FD45}" type="slidenum">
              <a:rPr lang="es-ES" smtClean="0"/>
              <a:t>21</a:t>
            </a:fld>
            <a:endParaRPr lang="es-ES"/>
          </a:p>
        </p:txBody>
      </p:sp>
    </p:spTree>
    <p:extLst>
      <p:ext uri="{BB962C8B-B14F-4D97-AF65-F5344CB8AC3E}">
        <p14:creationId xmlns:p14="http://schemas.microsoft.com/office/powerpoint/2010/main" val="349145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048EE-1229-D7E3-50D3-40054106DDE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2A197D0-EF56-88AD-7DE2-57AF1FEEFD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1A0EBD-B505-89A9-7FA6-1E0A8AD94D1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13087B8-E3BF-A006-B593-F73E91D2C47E}"/>
              </a:ext>
            </a:extLst>
          </p:cNvPr>
          <p:cNvSpPr>
            <a:spLocks noGrp="1"/>
          </p:cNvSpPr>
          <p:nvPr>
            <p:ph type="sldNum" sz="quarter" idx="5"/>
          </p:nvPr>
        </p:nvSpPr>
        <p:spPr/>
        <p:txBody>
          <a:bodyPr/>
          <a:lstStyle/>
          <a:p>
            <a:fld id="{F502D9AE-631B-45B9-93A8-654CFF94FD45}" type="slidenum">
              <a:rPr lang="es-ES" smtClean="0"/>
              <a:t>22</a:t>
            </a:fld>
            <a:endParaRPr lang="es-ES"/>
          </a:p>
        </p:txBody>
      </p:sp>
    </p:spTree>
    <p:extLst>
      <p:ext uri="{BB962C8B-B14F-4D97-AF65-F5344CB8AC3E}">
        <p14:creationId xmlns:p14="http://schemas.microsoft.com/office/powerpoint/2010/main" val="48636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9E661-8830-D542-0E9C-10DEEEDA0B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826E9D-B8D3-CB22-C893-BC0476EA34E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8A119F3-9397-5B17-E910-D4BC0AB5777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D0372FD-1823-E9C7-6125-E7D901D96B24}"/>
              </a:ext>
            </a:extLst>
          </p:cNvPr>
          <p:cNvSpPr>
            <a:spLocks noGrp="1"/>
          </p:cNvSpPr>
          <p:nvPr>
            <p:ph type="sldNum" sz="quarter" idx="5"/>
          </p:nvPr>
        </p:nvSpPr>
        <p:spPr/>
        <p:txBody>
          <a:bodyPr/>
          <a:lstStyle/>
          <a:p>
            <a:fld id="{F502D9AE-631B-45B9-93A8-654CFF94FD45}" type="slidenum">
              <a:rPr lang="es-ES" smtClean="0"/>
              <a:t>23</a:t>
            </a:fld>
            <a:endParaRPr lang="es-ES"/>
          </a:p>
        </p:txBody>
      </p:sp>
    </p:spTree>
    <p:extLst>
      <p:ext uri="{BB962C8B-B14F-4D97-AF65-F5344CB8AC3E}">
        <p14:creationId xmlns:p14="http://schemas.microsoft.com/office/powerpoint/2010/main" val="4003744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FAA9C-9239-5F86-0057-6F6A7C89393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0B90DD-7944-2AAE-CE4D-4ECE5524059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52B5AB-3A2D-2AA3-154C-76499EB850C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8503BEB-DAFD-FF77-8F71-02CD5932A033}"/>
              </a:ext>
            </a:extLst>
          </p:cNvPr>
          <p:cNvSpPr>
            <a:spLocks noGrp="1"/>
          </p:cNvSpPr>
          <p:nvPr>
            <p:ph type="sldNum" sz="quarter" idx="5"/>
          </p:nvPr>
        </p:nvSpPr>
        <p:spPr/>
        <p:txBody>
          <a:bodyPr/>
          <a:lstStyle/>
          <a:p>
            <a:fld id="{F502D9AE-631B-45B9-93A8-654CFF94FD45}" type="slidenum">
              <a:rPr lang="es-ES" smtClean="0"/>
              <a:t>24</a:t>
            </a:fld>
            <a:endParaRPr lang="es-ES"/>
          </a:p>
        </p:txBody>
      </p:sp>
    </p:spTree>
    <p:extLst>
      <p:ext uri="{BB962C8B-B14F-4D97-AF65-F5344CB8AC3E}">
        <p14:creationId xmlns:p14="http://schemas.microsoft.com/office/powerpoint/2010/main" val="4266859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algn="just"/>
                <a:r>
                  <a:rPr lang="es-ES"/>
                  <a:t>Aplicar iterativamente </a:t>
                </a:r>
                <a:r>
                  <a:rPr lang="es-ES" i="1"/>
                  <a:t>single </a:t>
                </a:r>
                <a:r>
                  <a:rPr lang="es-ES" i="1" err="1"/>
                  <a:t>shooting</a:t>
                </a:r>
                <a:r>
                  <a:rPr lang="es-ES" i="1"/>
                  <a:t> </a:t>
                </a:r>
                <a:r>
                  <a:rPr lang="es-ES"/>
                  <a:t>y perturbar la CI encontrada.</a:t>
                </a:r>
              </a:p>
              <a:p>
                <a:pPr algn="just"/>
                <a:r>
                  <a:rPr lang="es-ES"/>
                  <a:t>Permite encontrar familias de órbitas periódicas.</a:t>
                </a:r>
              </a:p>
              <a:p>
                <a:pPr algn="just"/>
                <a:r>
                  <a:rPr lang="es-ES"/>
                  <a:t>Escogemos perturbar en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0</m:t>
                        </m:r>
                      </m:sub>
                    </m:sSub>
                  </m:oMath>
                </a14:m>
                <a:r>
                  <a:rPr lang="es-ES"/>
                  <a:t>.</a:t>
                </a:r>
              </a:p>
              <a:p>
                <a:pPr algn="just"/>
                <a:r>
                  <a:rPr lang="es-ES"/>
                  <a:t>También se puede perturbar en la energía.</a:t>
                </a:r>
              </a:p>
              <a:p>
                <a:pPr algn="just"/>
                <a:r>
                  <a:rPr lang="es-ES"/>
                  <a:t>Tiene límites: bifurcaciones con órbitas Halo…</a:t>
                </a:r>
              </a:p>
              <a:p>
                <a:endParaRPr lang="es-ES"/>
              </a:p>
            </p:txBody>
          </p:sp>
        </mc:Choice>
        <mc:Fallback xmlns="">
          <p:sp>
            <p:nvSpPr>
              <p:cNvPr id="3" name="Marcador de notas 2"/>
              <p:cNvSpPr>
                <a:spLocks noGrp="1"/>
              </p:cNvSpPr>
              <p:nvPr>
                <p:ph type="body" idx="1"/>
              </p:nvPr>
            </p:nvSpPr>
            <p:spPr/>
            <p:txBody>
              <a:bodyPr/>
              <a:lstStyle/>
              <a:p>
                <a:pPr algn="just"/>
                <a:r>
                  <a:rPr lang="es-ES"/>
                  <a:t>Aplicar iterativamente </a:t>
                </a:r>
                <a:r>
                  <a:rPr lang="es-ES" i="1"/>
                  <a:t>single </a:t>
                </a:r>
                <a:r>
                  <a:rPr lang="es-ES" i="1" err="1"/>
                  <a:t>shooting</a:t>
                </a:r>
                <a:r>
                  <a:rPr lang="es-ES" i="1"/>
                  <a:t> </a:t>
                </a:r>
                <a:r>
                  <a:rPr lang="es-ES"/>
                  <a:t>y perturbar la CI encontrada.</a:t>
                </a:r>
              </a:p>
              <a:p>
                <a:pPr algn="just"/>
                <a:r>
                  <a:rPr lang="es-ES"/>
                  <a:t>Permite encontrar familias de órbitas periódicas.</a:t>
                </a:r>
              </a:p>
              <a:p>
                <a:pPr algn="just"/>
                <a:r>
                  <a:rPr lang="es-ES"/>
                  <a:t>Escogemos perturbar en </a:t>
                </a:r>
                <a:r>
                  <a:rPr lang="es-ES" b="0" i="0">
                    <a:latin typeface="Cambria Math" panose="02040503050406030204" pitchFamily="18" charset="0"/>
                  </a:rPr>
                  <a:t>𝑥_0</a:t>
                </a:r>
                <a:r>
                  <a:rPr lang="es-ES"/>
                  <a:t>.</a:t>
                </a:r>
              </a:p>
              <a:p>
                <a:pPr algn="just"/>
                <a:r>
                  <a:rPr lang="es-ES"/>
                  <a:t>También se puede perturbar en la energía.</a:t>
                </a:r>
              </a:p>
              <a:p>
                <a:pPr algn="just"/>
                <a:r>
                  <a:rPr lang="es-ES"/>
                  <a:t>Tiene límites: bifurcaciones con órbitas Halo…</a:t>
                </a:r>
              </a:p>
              <a:p>
                <a:endParaRPr lang="es-ES"/>
              </a:p>
            </p:txBody>
          </p:sp>
        </mc:Fallback>
      </mc:AlternateContent>
      <p:sp>
        <p:nvSpPr>
          <p:cNvPr id="4" name="Marcador de número de diapositiva 3"/>
          <p:cNvSpPr>
            <a:spLocks noGrp="1"/>
          </p:cNvSpPr>
          <p:nvPr>
            <p:ph type="sldNum" sz="quarter" idx="5"/>
          </p:nvPr>
        </p:nvSpPr>
        <p:spPr/>
        <p:txBody>
          <a:bodyPr/>
          <a:lstStyle/>
          <a:p>
            <a:fld id="{F502D9AE-631B-45B9-93A8-654CFF94FD45}" type="slidenum">
              <a:rPr lang="es-ES" smtClean="0"/>
              <a:t>5</a:t>
            </a:fld>
            <a:endParaRPr lang="es-ES"/>
          </a:p>
        </p:txBody>
      </p:sp>
    </p:spTree>
    <p:extLst>
      <p:ext uri="{BB962C8B-B14F-4D97-AF65-F5344CB8AC3E}">
        <p14:creationId xmlns:p14="http://schemas.microsoft.com/office/powerpoint/2010/main" val="349310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77D1-1D6A-C770-08BE-CFECD90FA4A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E3EB20-EF71-0107-0F61-56589F07FF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33623C-5F8F-5E0C-51B6-BA16657BF2B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C230875-3EB4-8285-F5EF-880E7417580D}"/>
              </a:ext>
            </a:extLst>
          </p:cNvPr>
          <p:cNvSpPr>
            <a:spLocks noGrp="1"/>
          </p:cNvSpPr>
          <p:nvPr>
            <p:ph type="sldNum" sz="quarter" idx="5"/>
          </p:nvPr>
        </p:nvSpPr>
        <p:spPr/>
        <p:txBody>
          <a:bodyPr/>
          <a:lstStyle/>
          <a:p>
            <a:fld id="{F502D9AE-631B-45B9-93A8-654CFF94FD45}" type="slidenum">
              <a:rPr lang="es-ES" smtClean="0"/>
              <a:t>25</a:t>
            </a:fld>
            <a:endParaRPr lang="es-ES"/>
          </a:p>
        </p:txBody>
      </p:sp>
    </p:spTree>
    <p:extLst>
      <p:ext uri="{BB962C8B-B14F-4D97-AF65-F5344CB8AC3E}">
        <p14:creationId xmlns:p14="http://schemas.microsoft.com/office/powerpoint/2010/main" val="21418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FFE3D-1996-6C9B-6361-A34941E75E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06E57D-58C7-4858-145A-77960FE320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18A3FA-481B-1AB6-1F6F-04A2F45A8E0A}"/>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10CB7F1-D483-431E-F969-D5F34AB6488B}"/>
              </a:ext>
            </a:extLst>
          </p:cNvPr>
          <p:cNvSpPr>
            <a:spLocks noGrp="1"/>
          </p:cNvSpPr>
          <p:nvPr>
            <p:ph type="sldNum" sz="quarter" idx="5"/>
          </p:nvPr>
        </p:nvSpPr>
        <p:spPr/>
        <p:txBody>
          <a:bodyPr/>
          <a:lstStyle/>
          <a:p>
            <a:fld id="{F502D9AE-631B-45B9-93A8-654CFF94FD45}" type="slidenum">
              <a:rPr lang="es-ES" smtClean="0"/>
              <a:t>26</a:t>
            </a:fld>
            <a:endParaRPr lang="es-ES"/>
          </a:p>
        </p:txBody>
      </p:sp>
    </p:spTree>
    <p:extLst>
      <p:ext uri="{BB962C8B-B14F-4D97-AF65-F5344CB8AC3E}">
        <p14:creationId xmlns:p14="http://schemas.microsoft.com/office/powerpoint/2010/main" val="1382307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59510-03D7-3EE2-34FC-96EF4912D4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846334D-D825-6630-28CA-68B67C9082D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9C90647-22D0-2EB0-D97E-865FAA341C80}"/>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1847848-9312-EACC-9820-580CBEF88756}"/>
              </a:ext>
            </a:extLst>
          </p:cNvPr>
          <p:cNvSpPr>
            <a:spLocks noGrp="1"/>
          </p:cNvSpPr>
          <p:nvPr>
            <p:ph type="sldNum" sz="quarter" idx="5"/>
          </p:nvPr>
        </p:nvSpPr>
        <p:spPr/>
        <p:txBody>
          <a:bodyPr/>
          <a:lstStyle/>
          <a:p>
            <a:fld id="{F502D9AE-631B-45B9-93A8-654CFF94FD45}" type="slidenum">
              <a:rPr lang="es-ES" smtClean="0"/>
              <a:t>27</a:t>
            </a:fld>
            <a:endParaRPr lang="es-ES"/>
          </a:p>
        </p:txBody>
      </p:sp>
    </p:spTree>
    <p:extLst>
      <p:ext uri="{BB962C8B-B14F-4D97-AF65-F5344CB8AC3E}">
        <p14:creationId xmlns:p14="http://schemas.microsoft.com/office/powerpoint/2010/main" val="2821450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38014-F80B-59C2-60AF-F986679E48C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91DD18-2C87-9D3A-1F37-BAE070ADDC1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6B3B850-9587-79FC-2ED2-D0C5EF626FE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6EA0EB68-3F83-2ECD-EA4E-9644536E5BA0}"/>
              </a:ext>
            </a:extLst>
          </p:cNvPr>
          <p:cNvSpPr>
            <a:spLocks noGrp="1"/>
          </p:cNvSpPr>
          <p:nvPr>
            <p:ph type="sldNum" sz="quarter" idx="5"/>
          </p:nvPr>
        </p:nvSpPr>
        <p:spPr/>
        <p:txBody>
          <a:bodyPr/>
          <a:lstStyle/>
          <a:p>
            <a:fld id="{F502D9AE-631B-45B9-93A8-654CFF94FD45}" type="slidenum">
              <a:rPr lang="es-ES" smtClean="0"/>
              <a:t>28</a:t>
            </a:fld>
            <a:endParaRPr lang="es-ES"/>
          </a:p>
        </p:txBody>
      </p:sp>
    </p:spTree>
    <p:extLst>
      <p:ext uri="{BB962C8B-B14F-4D97-AF65-F5344CB8AC3E}">
        <p14:creationId xmlns:p14="http://schemas.microsoft.com/office/powerpoint/2010/main" val="24178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3FA9C-3FDC-6549-E858-3D6C07BA74B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F7E078-BFEA-6804-D36C-4216AAAD774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62E760-DDBC-0826-C6F1-4CDB39A30611}"/>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DC041F10-2515-F8E7-DA9A-F9EBFE8B72E3}"/>
              </a:ext>
            </a:extLst>
          </p:cNvPr>
          <p:cNvSpPr>
            <a:spLocks noGrp="1"/>
          </p:cNvSpPr>
          <p:nvPr>
            <p:ph type="sldNum" sz="quarter" idx="5"/>
          </p:nvPr>
        </p:nvSpPr>
        <p:spPr/>
        <p:txBody>
          <a:bodyPr/>
          <a:lstStyle/>
          <a:p>
            <a:fld id="{F502D9AE-631B-45B9-93A8-654CFF94FD45}" type="slidenum">
              <a:rPr lang="es-ES" smtClean="0"/>
              <a:t>29</a:t>
            </a:fld>
            <a:endParaRPr lang="es-ES"/>
          </a:p>
        </p:txBody>
      </p:sp>
    </p:spTree>
    <p:extLst>
      <p:ext uri="{BB962C8B-B14F-4D97-AF65-F5344CB8AC3E}">
        <p14:creationId xmlns:p14="http://schemas.microsoft.com/office/powerpoint/2010/main" val="4266743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237F-17C7-4173-EF83-FBC725BC9DD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B0CAE1C-B2C9-82A4-BF3D-91ED061EA3C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FC5718C-1E85-172C-A471-A94F1621295F}"/>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6BBA3B7-AC1B-5533-84D1-6C9688033241}"/>
              </a:ext>
            </a:extLst>
          </p:cNvPr>
          <p:cNvSpPr>
            <a:spLocks noGrp="1"/>
          </p:cNvSpPr>
          <p:nvPr>
            <p:ph type="sldNum" sz="quarter" idx="5"/>
          </p:nvPr>
        </p:nvSpPr>
        <p:spPr/>
        <p:txBody>
          <a:bodyPr/>
          <a:lstStyle/>
          <a:p>
            <a:fld id="{F502D9AE-631B-45B9-93A8-654CFF94FD45}" type="slidenum">
              <a:rPr lang="es-ES" smtClean="0"/>
              <a:t>30</a:t>
            </a:fld>
            <a:endParaRPr lang="es-ES"/>
          </a:p>
        </p:txBody>
      </p:sp>
    </p:spTree>
    <p:extLst>
      <p:ext uri="{BB962C8B-B14F-4D97-AF65-F5344CB8AC3E}">
        <p14:creationId xmlns:p14="http://schemas.microsoft.com/office/powerpoint/2010/main" val="1932836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502D9AE-631B-45B9-93A8-654CFF94FD45}" type="slidenum">
              <a:rPr lang="es-ES" smtClean="0"/>
              <a:t>31</a:t>
            </a:fld>
            <a:endParaRPr lang="es-ES"/>
          </a:p>
        </p:txBody>
      </p:sp>
    </p:spTree>
    <p:extLst>
      <p:ext uri="{BB962C8B-B14F-4D97-AF65-F5344CB8AC3E}">
        <p14:creationId xmlns:p14="http://schemas.microsoft.com/office/powerpoint/2010/main" val="3121406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502D9AE-631B-45B9-93A8-654CFF94FD45}" type="slidenum">
              <a:rPr lang="es-ES" smtClean="0"/>
              <a:t>32</a:t>
            </a:fld>
            <a:endParaRPr lang="es-ES"/>
          </a:p>
        </p:txBody>
      </p:sp>
    </p:spTree>
    <p:extLst>
      <p:ext uri="{BB962C8B-B14F-4D97-AF65-F5344CB8AC3E}">
        <p14:creationId xmlns:p14="http://schemas.microsoft.com/office/powerpoint/2010/main" val="22857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pPr lvl="0"/>
                <a:r>
                  <a:rPr lang="es-ES"/>
                  <a:t>- Explorador de órbitas de </a:t>
                </a:r>
                <a:r>
                  <a:rPr lang="es-ES" err="1"/>
                  <a:t>Lyapunov</a:t>
                </a:r>
                <a:r>
                  <a:rPr lang="es-ES"/>
                  <a:t> alrededor de puntos colineales.</a:t>
                </a:r>
              </a:p>
              <a:p>
                <a:pPr lvl="0"/>
                <a:r>
                  <a:rPr lang="es-ES"/>
                  <a:t>- Capacidad de generar condiciones iniciales de órbitas periódicas.</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Posibilidad de cambiar el valor de </a:t>
                </a:r>
                <a14:m>
                  <m:oMath xmlns:m="http://schemas.openxmlformats.org/officeDocument/2006/math">
                    <m:r>
                      <a:rPr lang="es-ES" sz="1200" kern="1200" smtClean="0">
                        <a:solidFill>
                          <a:prstClr val="white"/>
                        </a:solidFill>
                        <a:latin typeface="Cambria Math" panose="02040503050406030204" pitchFamily="18" charset="0"/>
                        <a:ea typeface="+mn-ea"/>
                        <a:cs typeface="+mn-cs"/>
                      </a:rPr>
                      <m:t>𝜇</m:t>
                    </m:r>
                  </m:oMath>
                </a14:m>
                <a:r>
                  <a:rPr lang="es-ES" sz="1200" kern="1200">
                    <a:solidFill>
                      <a:prstClr val="white"/>
                    </a:solidFill>
                    <a:latin typeface="+mn-lt"/>
                    <a:ea typeface="+mn-ea"/>
                    <a:cs typeface="+mn-cs"/>
                  </a:rPr>
                  <a:t>.</a:t>
                </a:r>
              </a:p>
              <a:p>
                <a:pPr lvl="0"/>
                <a:r>
                  <a:rPr lang="es-ES"/>
                  <a:t>- Posibilidad de seleccionar el punto de Lagrange.</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Posibilidad de utilizar diferentes esquemas numéricos (temporal </a:t>
                </a:r>
                <a:r>
                  <a:rPr lang="es-ES" sz="1200" kern="1200" err="1">
                    <a:solidFill>
                      <a:prstClr val="white"/>
                    </a:solidFill>
                    <a:latin typeface="+mn-lt"/>
                    <a:ea typeface="+mn-ea"/>
                    <a:cs typeface="+mn-cs"/>
                  </a:rPr>
                  <a:t>scheme</a:t>
                </a:r>
                <a:r>
                  <a:rPr lang="es-ES" sz="1200" kern="1200">
                    <a:solidFill>
                      <a:prstClr val="white"/>
                    </a:solidFill>
                    <a:latin typeface="+mn-lt"/>
                    <a:ea typeface="+mn-ea"/>
                    <a:cs typeface="+mn-cs"/>
                  </a:rPr>
                  <a:t>).</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Guardar y recuperar condiciones iniciales (</a:t>
                </a:r>
                <a:r>
                  <a:rPr lang="es-ES" sz="1200" kern="1200" err="1">
                    <a:solidFill>
                      <a:prstClr val="white"/>
                    </a:solidFill>
                    <a:latin typeface="+mn-lt"/>
                    <a:ea typeface="+mn-ea"/>
                    <a:cs typeface="+mn-cs"/>
                  </a:rPr>
                  <a:t>CIs</a:t>
                </a:r>
                <a:r>
                  <a:rPr lang="es-ES" sz="1200" kern="1200">
                    <a:solidFill>
                      <a:prstClr val="white"/>
                    </a:solidFill>
                    <a:latin typeface="+mn-lt"/>
                    <a:ea typeface="+mn-ea"/>
                    <a:cs typeface="+mn-cs"/>
                  </a:rPr>
                  <a:t>) guardadas en archivos.</a:t>
                </a:r>
              </a:p>
              <a:p>
                <a:pPr marL="171450" lvl="0" indent="-171450" algn="l" defTabSz="933450">
                  <a:lnSpc>
                    <a:spcPct val="90000"/>
                  </a:lnSpc>
                  <a:spcBef>
                    <a:spcPct val="0"/>
                  </a:spcBef>
                  <a:spcAft>
                    <a:spcPct val="35000"/>
                  </a:spcAft>
                  <a:buFontTx/>
                  <a:buChar char="-"/>
                </a:pPr>
                <a:r>
                  <a:rPr lang="es-ES" sz="1200" kern="1200">
                    <a:solidFill>
                      <a:prstClr val="white"/>
                    </a:solidFill>
                    <a:latin typeface="+mn-lt"/>
                    <a:ea typeface="+mn-ea"/>
                    <a:cs typeface="+mn-cs"/>
                  </a:rPr>
                  <a:t>Analizar la estabilidad de las órbitas.</a:t>
                </a:r>
              </a:p>
              <a:p>
                <a:pPr marL="0" lvl="0" indent="0" algn="l" defTabSz="933450">
                  <a:lnSpc>
                    <a:spcPct val="90000"/>
                  </a:lnSpc>
                  <a:spcBef>
                    <a:spcPct val="0"/>
                  </a:spcBef>
                  <a:spcAft>
                    <a:spcPct val="35000"/>
                  </a:spcAft>
                  <a:buFontTx/>
                  <a:buNone/>
                </a:pPr>
                <a:endParaRPr lang="es-ES" sz="1200" kern="1200">
                  <a:solidFill>
                    <a:prstClr val="white"/>
                  </a:solidFill>
                  <a:latin typeface="+mn-lt"/>
                  <a:ea typeface="+mn-ea"/>
                  <a:cs typeface="+mn-cs"/>
                </a:endParaRPr>
              </a:p>
              <a:p>
                <a:pPr marL="0" lvl="0" indent="0" algn="l" defTabSz="933450">
                  <a:lnSpc>
                    <a:spcPct val="90000"/>
                  </a:lnSpc>
                  <a:spcBef>
                    <a:spcPct val="0"/>
                  </a:spcBef>
                  <a:spcAft>
                    <a:spcPct val="35000"/>
                  </a:spcAft>
                  <a:buFontTx/>
                  <a:buNone/>
                </a:pPr>
                <a:r>
                  <a:rPr lang="es-ES" sz="1200" kern="1200">
                    <a:solidFill>
                      <a:prstClr val="white"/>
                    </a:solidFill>
                    <a:latin typeface="+mn-lt"/>
                    <a:ea typeface="+mn-ea"/>
                    <a:cs typeface="+mn-cs"/>
                  </a:rPr>
                  <a:t>OUTPUTS:</a:t>
                </a:r>
              </a:p>
              <a:p>
                <a:pPr marL="171450" lvl="0" indent="-171450" algn="l" defTabSz="933450">
                  <a:lnSpc>
                    <a:spcPct val="90000"/>
                  </a:lnSpc>
                  <a:spcBef>
                    <a:spcPct val="0"/>
                  </a:spcBef>
                  <a:spcAft>
                    <a:spcPct val="35000"/>
                  </a:spcAft>
                  <a:buFontTx/>
                  <a:buChar char="-"/>
                </a:pPr>
                <a:r>
                  <a:rPr lang="es-ES" sz="1200" kern="1200">
                    <a:solidFill>
                      <a:prstClr val="white"/>
                    </a:solidFill>
                    <a:latin typeface="+mn-lt"/>
                    <a:ea typeface="+mn-ea"/>
                    <a:cs typeface="+mn-cs"/>
                  </a:rPr>
                  <a:t>Condiciones iniciales de la familia de </a:t>
                </a:r>
                <a:r>
                  <a:rPr lang="es-ES" sz="1200" kern="1200" err="1">
                    <a:solidFill>
                      <a:prstClr val="white"/>
                    </a:solidFill>
                    <a:latin typeface="+mn-lt"/>
                    <a:ea typeface="+mn-ea"/>
                    <a:cs typeface="+mn-cs"/>
                  </a:rPr>
                  <a:t>Lyapunov</a:t>
                </a:r>
                <a:r>
                  <a:rPr lang="es-ES" sz="1200" kern="1200">
                    <a:solidFill>
                      <a:prstClr val="white"/>
                    </a:solidFill>
                    <a:latin typeface="+mn-lt"/>
                    <a:ea typeface="+mn-ea"/>
                    <a:cs typeface="+mn-cs"/>
                  </a:rPr>
                  <a:t>. (se pueden guardar en un archivo).</a:t>
                </a:r>
              </a:p>
              <a:p>
                <a:pPr marL="171450" lvl="0" indent="-171450" algn="l" defTabSz="933450">
                  <a:lnSpc>
                    <a:spcPct val="90000"/>
                  </a:lnSpc>
                  <a:spcBef>
                    <a:spcPct val="0"/>
                  </a:spcBef>
                  <a:spcAft>
                    <a:spcPct val="35000"/>
                  </a:spcAft>
                  <a:buFontTx/>
                  <a:buChar char="-"/>
                </a:pPr>
                <a:r>
                  <a:rPr lang="es-ES" sz="1200" kern="1200" err="1">
                    <a:solidFill>
                      <a:prstClr val="white"/>
                    </a:solidFill>
                    <a:latin typeface="+mn-lt"/>
                    <a:ea typeface="+mn-ea"/>
                    <a:cs typeface="+mn-cs"/>
                  </a:rPr>
                  <a:t>Plot</a:t>
                </a:r>
                <a:r>
                  <a:rPr lang="es-ES" sz="1200" kern="1200">
                    <a:solidFill>
                      <a:prstClr val="white"/>
                    </a:solidFill>
                    <a:latin typeface="+mn-lt"/>
                    <a:ea typeface="+mn-ea"/>
                    <a:cs typeface="+mn-cs"/>
                  </a:rPr>
                  <a:t> familia de </a:t>
                </a:r>
                <a:r>
                  <a:rPr lang="es-ES" sz="1200" kern="1200" err="1">
                    <a:solidFill>
                      <a:prstClr val="white"/>
                    </a:solidFill>
                    <a:latin typeface="+mn-lt"/>
                    <a:ea typeface="+mn-ea"/>
                    <a:cs typeface="+mn-cs"/>
                  </a:rPr>
                  <a:t>Lyapunov</a:t>
                </a:r>
                <a:r>
                  <a:rPr lang="es-ES" sz="1200" kern="1200">
                    <a:solidFill>
                      <a:prstClr val="white"/>
                    </a:solidFill>
                    <a:latin typeface="+mn-lt"/>
                    <a:ea typeface="+mn-ea"/>
                    <a:cs typeface="+mn-cs"/>
                  </a:rPr>
                  <a:t> y estabilidad.</a:t>
                </a:r>
              </a:p>
              <a:p>
                <a:endParaRPr lang="es-ES"/>
              </a:p>
            </p:txBody>
          </p:sp>
        </mc:Choice>
        <mc:Fallback xmlns="">
          <p:sp>
            <p:nvSpPr>
              <p:cNvPr id="3" name="Marcador de notas 2"/>
              <p:cNvSpPr>
                <a:spLocks noGrp="1"/>
              </p:cNvSpPr>
              <p:nvPr>
                <p:ph type="body" idx="1"/>
              </p:nvPr>
            </p:nvSpPr>
            <p:spPr/>
            <p:txBody>
              <a:bodyPr/>
              <a:lstStyle/>
              <a:p>
                <a:pPr lvl="0"/>
                <a:r>
                  <a:rPr lang="es-ES"/>
                  <a:t>- Explorador de órbitas de </a:t>
                </a:r>
                <a:r>
                  <a:rPr lang="es-ES" err="1"/>
                  <a:t>Lyapunov</a:t>
                </a:r>
                <a:r>
                  <a:rPr lang="es-ES"/>
                  <a:t> alrededor de puntos colineales.</a:t>
                </a:r>
              </a:p>
              <a:p>
                <a:pPr lvl="0"/>
                <a:r>
                  <a:rPr lang="es-ES"/>
                  <a:t>- Capacidad de generar condiciones iniciales de órbitas periódicas.</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Posibilidad de cambiar el valor de </a:t>
                </a:r>
                <a:r>
                  <a:rPr lang="es-ES" sz="1200" i="0" kern="1200">
                    <a:solidFill>
                      <a:prstClr val="white"/>
                    </a:solidFill>
                    <a:latin typeface="Cambria Math" panose="02040503050406030204" pitchFamily="18" charset="0"/>
                    <a:ea typeface="+mn-ea"/>
                    <a:cs typeface="+mn-cs"/>
                  </a:rPr>
                  <a:t>𝜇</a:t>
                </a:r>
                <a:r>
                  <a:rPr lang="es-ES" sz="1200" kern="1200">
                    <a:solidFill>
                      <a:prstClr val="white"/>
                    </a:solidFill>
                    <a:latin typeface="+mn-lt"/>
                    <a:ea typeface="+mn-ea"/>
                    <a:cs typeface="+mn-cs"/>
                  </a:rPr>
                  <a:t>.</a:t>
                </a:r>
              </a:p>
              <a:p>
                <a:pPr lvl="0"/>
                <a:r>
                  <a:rPr lang="es-ES"/>
                  <a:t>- Posibilidad de seleccionar el punto de Lagrange.</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Posibilidad de utilizar diferentes esquemas numéricos (temporal </a:t>
                </a:r>
                <a:r>
                  <a:rPr lang="es-ES" sz="1200" kern="1200" err="1">
                    <a:solidFill>
                      <a:prstClr val="white"/>
                    </a:solidFill>
                    <a:latin typeface="+mn-lt"/>
                    <a:ea typeface="+mn-ea"/>
                    <a:cs typeface="+mn-cs"/>
                  </a:rPr>
                  <a:t>scheme</a:t>
                </a:r>
                <a:r>
                  <a:rPr lang="es-ES" sz="1200" kern="1200">
                    <a:solidFill>
                      <a:prstClr val="white"/>
                    </a:solidFill>
                    <a:latin typeface="+mn-lt"/>
                    <a:ea typeface="+mn-ea"/>
                    <a:cs typeface="+mn-cs"/>
                  </a:rPr>
                  <a:t>).</a:t>
                </a:r>
              </a:p>
              <a:p>
                <a:pPr marL="0" lvl="0" indent="0" algn="l" defTabSz="933450">
                  <a:lnSpc>
                    <a:spcPct val="90000"/>
                  </a:lnSpc>
                  <a:spcBef>
                    <a:spcPct val="0"/>
                  </a:spcBef>
                  <a:spcAft>
                    <a:spcPct val="35000"/>
                  </a:spcAft>
                  <a:buNone/>
                </a:pPr>
                <a:r>
                  <a:rPr lang="es-ES" sz="1200" kern="1200">
                    <a:solidFill>
                      <a:prstClr val="white"/>
                    </a:solidFill>
                    <a:latin typeface="+mn-lt"/>
                    <a:ea typeface="+mn-ea"/>
                    <a:cs typeface="+mn-cs"/>
                  </a:rPr>
                  <a:t>- Guardar y recuperar condiciones iniciales (</a:t>
                </a:r>
                <a:r>
                  <a:rPr lang="es-ES" sz="1200" kern="1200" err="1">
                    <a:solidFill>
                      <a:prstClr val="white"/>
                    </a:solidFill>
                    <a:latin typeface="+mn-lt"/>
                    <a:ea typeface="+mn-ea"/>
                    <a:cs typeface="+mn-cs"/>
                  </a:rPr>
                  <a:t>CIs</a:t>
                </a:r>
                <a:r>
                  <a:rPr lang="es-ES" sz="1200" kern="1200">
                    <a:solidFill>
                      <a:prstClr val="white"/>
                    </a:solidFill>
                    <a:latin typeface="+mn-lt"/>
                    <a:ea typeface="+mn-ea"/>
                    <a:cs typeface="+mn-cs"/>
                  </a:rPr>
                  <a:t>) guardadas en archivos.</a:t>
                </a:r>
              </a:p>
              <a:p>
                <a:pPr marL="171450" lvl="0" indent="-171450" algn="l" defTabSz="933450">
                  <a:lnSpc>
                    <a:spcPct val="90000"/>
                  </a:lnSpc>
                  <a:spcBef>
                    <a:spcPct val="0"/>
                  </a:spcBef>
                  <a:spcAft>
                    <a:spcPct val="35000"/>
                  </a:spcAft>
                  <a:buFontTx/>
                  <a:buChar char="-"/>
                </a:pPr>
                <a:r>
                  <a:rPr lang="es-ES" sz="1200" kern="1200">
                    <a:solidFill>
                      <a:prstClr val="white"/>
                    </a:solidFill>
                    <a:latin typeface="+mn-lt"/>
                    <a:ea typeface="+mn-ea"/>
                    <a:cs typeface="+mn-cs"/>
                  </a:rPr>
                  <a:t>Analizar la estabilidad de las órbitas.</a:t>
                </a:r>
              </a:p>
              <a:p>
                <a:pPr marL="0" lvl="0" indent="0" algn="l" defTabSz="933450">
                  <a:lnSpc>
                    <a:spcPct val="90000"/>
                  </a:lnSpc>
                  <a:spcBef>
                    <a:spcPct val="0"/>
                  </a:spcBef>
                  <a:spcAft>
                    <a:spcPct val="35000"/>
                  </a:spcAft>
                  <a:buFontTx/>
                  <a:buNone/>
                </a:pPr>
                <a:endParaRPr lang="es-ES" sz="1200" kern="1200">
                  <a:solidFill>
                    <a:prstClr val="white"/>
                  </a:solidFill>
                  <a:latin typeface="+mn-lt"/>
                  <a:ea typeface="+mn-ea"/>
                  <a:cs typeface="+mn-cs"/>
                </a:endParaRPr>
              </a:p>
              <a:p>
                <a:pPr marL="0" lvl="0" indent="0" algn="l" defTabSz="933450">
                  <a:lnSpc>
                    <a:spcPct val="90000"/>
                  </a:lnSpc>
                  <a:spcBef>
                    <a:spcPct val="0"/>
                  </a:spcBef>
                  <a:spcAft>
                    <a:spcPct val="35000"/>
                  </a:spcAft>
                  <a:buFontTx/>
                  <a:buNone/>
                </a:pPr>
                <a:r>
                  <a:rPr lang="es-ES" sz="1200" kern="1200">
                    <a:solidFill>
                      <a:prstClr val="white"/>
                    </a:solidFill>
                    <a:latin typeface="+mn-lt"/>
                    <a:ea typeface="+mn-ea"/>
                    <a:cs typeface="+mn-cs"/>
                  </a:rPr>
                  <a:t>OUTPUTS:</a:t>
                </a:r>
              </a:p>
              <a:p>
                <a:pPr marL="171450" lvl="0" indent="-171450" algn="l" defTabSz="933450">
                  <a:lnSpc>
                    <a:spcPct val="90000"/>
                  </a:lnSpc>
                  <a:spcBef>
                    <a:spcPct val="0"/>
                  </a:spcBef>
                  <a:spcAft>
                    <a:spcPct val="35000"/>
                  </a:spcAft>
                  <a:buFontTx/>
                  <a:buChar char="-"/>
                </a:pPr>
                <a:r>
                  <a:rPr lang="es-ES" sz="1200" kern="1200">
                    <a:solidFill>
                      <a:prstClr val="white"/>
                    </a:solidFill>
                    <a:latin typeface="+mn-lt"/>
                    <a:ea typeface="+mn-ea"/>
                    <a:cs typeface="+mn-cs"/>
                  </a:rPr>
                  <a:t>Condiciones iniciales de la familia de </a:t>
                </a:r>
                <a:r>
                  <a:rPr lang="es-ES" sz="1200" kern="1200" err="1">
                    <a:solidFill>
                      <a:prstClr val="white"/>
                    </a:solidFill>
                    <a:latin typeface="+mn-lt"/>
                    <a:ea typeface="+mn-ea"/>
                    <a:cs typeface="+mn-cs"/>
                  </a:rPr>
                  <a:t>Lyapunov</a:t>
                </a:r>
                <a:r>
                  <a:rPr lang="es-ES" sz="1200" kern="1200">
                    <a:solidFill>
                      <a:prstClr val="white"/>
                    </a:solidFill>
                    <a:latin typeface="+mn-lt"/>
                    <a:ea typeface="+mn-ea"/>
                    <a:cs typeface="+mn-cs"/>
                  </a:rPr>
                  <a:t>. (se pueden guardar en un archivo).</a:t>
                </a:r>
              </a:p>
              <a:p>
                <a:pPr marL="171450" lvl="0" indent="-171450" algn="l" defTabSz="933450">
                  <a:lnSpc>
                    <a:spcPct val="90000"/>
                  </a:lnSpc>
                  <a:spcBef>
                    <a:spcPct val="0"/>
                  </a:spcBef>
                  <a:spcAft>
                    <a:spcPct val="35000"/>
                  </a:spcAft>
                  <a:buFontTx/>
                  <a:buChar char="-"/>
                </a:pPr>
                <a:r>
                  <a:rPr lang="es-ES" sz="1200" kern="1200" err="1">
                    <a:solidFill>
                      <a:prstClr val="white"/>
                    </a:solidFill>
                    <a:latin typeface="+mn-lt"/>
                    <a:ea typeface="+mn-ea"/>
                    <a:cs typeface="+mn-cs"/>
                  </a:rPr>
                  <a:t>Plot</a:t>
                </a:r>
                <a:r>
                  <a:rPr lang="es-ES" sz="1200" kern="1200">
                    <a:solidFill>
                      <a:prstClr val="white"/>
                    </a:solidFill>
                    <a:latin typeface="+mn-lt"/>
                    <a:ea typeface="+mn-ea"/>
                    <a:cs typeface="+mn-cs"/>
                  </a:rPr>
                  <a:t> familia de </a:t>
                </a:r>
                <a:r>
                  <a:rPr lang="es-ES" sz="1200" kern="1200" err="1">
                    <a:solidFill>
                      <a:prstClr val="white"/>
                    </a:solidFill>
                    <a:latin typeface="+mn-lt"/>
                    <a:ea typeface="+mn-ea"/>
                    <a:cs typeface="+mn-cs"/>
                  </a:rPr>
                  <a:t>Lyapunov</a:t>
                </a:r>
                <a:r>
                  <a:rPr lang="es-ES" sz="1200" kern="1200">
                    <a:solidFill>
                      <a:prstClr val="white"/>
                    </a:solidFill>
                    <a:latin typeface="+mn-lt"/>
                    <a:ea typeface="+mn-ea"/>
                    <a:cs typeface="+mn-cs"/>
                  </a:rPr>
                  <a:t> y estabilidad.</a:t>
                </a:r>
              </a:p>
              <a:p>
                <a:endParaRPr lang="es-ES"/>
              </a:p>
            </p:txBody>
          </p:sp>
        </mc:Fallback>
      </mc:AlternateContent>
      <p:sp>
        <p:nvSpPr>
          <p:cNvPr id="4" name="Marcador de número de diapositiva 3"/>
          <p:cNvSpPr>
            <a:spLocks noGrp="1"/>
          </p:cNvSpPr>
          <p:nvPr>
            <p:ph type="sldNum" sz="quarter" idx="5"/>
          </p:nvPr>
        </p:nvSpPr>
        <p:spPr/>
        <p:txBody>
          <a:bodyPr/>
          <a:lstStyle/>
          <a:p>
            <a:fld id="{F502D9AE-631B-45B9-93A8-654CFF94FD45}" type="slidenum">
              <a:rPr lang="es-ES" smtClean="0"/>
              <a:t>8</a:t>
            </a:fld>
            <a:endParaRPr lang="es-ES"/>
          </a:p>
        </p:txBody>
      </p:sp>
    </p:spTree>
    <p:extLst>
      <p:ext uri="{BB962C8B-B14F-4D97-AF65-F5344CB8AC3E}">
        <p14:creationId xmlns:p14="http://schemas.microsoft.com/office/powerpoint/2010/main" val="182466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502D9AE-631B-45B9-93A8-654CFF94FD45}" type="slidenum">
              <a:rPr lang="es-ES" smtClean="0"/>
              <a:t>9</a:t>
            </a:fld>
            <a:endParaRPr lang="es-ES"/>
          </a:p>
        </p:txBody>
      </p:sp>
    </p:spTree>
    <p:extLst>
      <p:ext uri="{BB962C8B-B14F-4D97-AF65-F5344CB8AC3E}">
        <p14:creationId xmlns:p14="http://schemas.microsoft.com/office/powerpoint/2010/main" val="2453429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9B585-84B6-41CD-FC4F-4A3704EC65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3D5C1AA-3E8B-C58B-0D8B-75DDFA20D1C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A8DCE92-B3DF-A5F9-3479-9B73CF198C0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564F21A0-E83B-EEC5-FB98-E76DCC6F62EF}"/>
              </a:ext>
            </a:extLst>
          </p:cNvPr>
          <p:cNvSpPr>
            <a:spLocks noGrp="1"/>
          </p:cNvSpPr>
          <p:nvPr>
            <p:ph type="sldNum" sz="quarter" idx="5"/>
          </p:nvPr>
        </p:nvSpPr>
        <p:spPr/>
        <p:txBody>
          <a:bodyPr/>
          <a:lstStyle/>
          <a:p>
            <a:fld id="{F502D9AE-631B-45B9-93A8-654CFF94FD45}" type="slidenum">
              <a:rPr lang="es-ES" smtClean="0"/>
              <a:t>10</a:t>
            </a:fld>
            <a:endParaRPr lang="es-ES"/>
          </a:p>
        </p:txBody>
      </p:sp>
    </p:spTree>
    <p:extLst>
      <p:ext uri="{BB962C8B-B14F-4D97-AF65-F5344CB8AC3E}">
        <p14:creationId xmlns:p14="http://schemas.microsoft.com/office/powerpoint/2010/main" val="368152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81B0-2C73-B4A9-18D9-1C0FD5C0B19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29DE7A-82FC-A85B-E14F-100632A318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4DCB54-8B49-896F-340D-DE8864CFF5F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FB4365B-745F-1617-BD6F-ABD631FCE603}"/>
              </a:ext>
            </a:extLst>
          </p:cNvPr>
          <p:cNvSpPr>
            <a:spLocks noGrp="1"/>
          </p:cNvSpPr>
          <p:nvPr>
            <p:ph type="sldNum" sz="quarter" idx="5"/>
          </p:nvPr>
        </p:nvSpPr>
        <p:spPr/>
        <p:txBody>
          <a:bodyPr/>
          <a:lstStyle/>
          <a:p>
            <a:fld id="{F502D9AE-631B-45B9-93A8-654CFF94FD45}" type="slidenum">
              <a:rPr lang="es-ES" smtClean="0"/>
              <a:t>11</a:t>
            </a:fld>
            <a:endParaRPr lang="es-ES"/>
          </a:p>
        </p:txBody>
      </p:sp>
    </p:spTree>
    <p:extLst>
      <p:ext uri="{BB962C8B-B14F-4D97-AF65-F5344CB8AC3E}">
        <p14:creationId xmlns:p14="http://schemas.microsoft.com/office/powerpoint/2010/main" val="249891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BB794-6D5E-69AA-39B5-5BD407FF90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7303240-D80F-75D8-0866-8788E033589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B0F50B-4C1D-15A5-4E8B-38E77B1BC756}"/>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8B6F1BD1-3AAE-C3D6-3848-8D99C14217EA}"/>
              </a:ext>
            </a:extLst>
          </p:cNvPr>
          <p:cNvSpPr>
            <a:spLocks noGrp="1"/>
          </p:cNvSpPr>
          <p:nvPr>
            <p:ph type="sldNum" sz="quarter" idx="5"/>
          </p:nvPr>
        </p:nvSpPr>
        <p:spPr/>
        <p:txBody>
          <a:bodyPr/>
          <a:lstStyle/>
          <a:p>
            <a:fld id="{F502D9AE-631B-45B9-93A8-654CFF94FD45}" type="slidenum">
              <a:rPr lang="es-ES" smtClean="0"/>
              <a:t>12</a:t>
            </a:fld>
            <a:endParaRPr lang="es-ES"/>
          </a:p>
        </p:txBody>
      </p:sp>
    </p:spTree>
    <p:extLst>
      <p:ext uri="{BB962C8B-B14F-4D97-AF65-F5344CB8AC3E}">
        <p14:creationId xmlns:p14="http://schemas.microsoft.com/office/powerpoint/2010/main" val="55432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C2BC3-DB12-9A68-4032-AADC8E283CC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852A7C-1128-2A2E-0A68-5CE212A9E2D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22DB4A-DE62-0E28-5CD2-B0DA0831A985}"/>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47A80D6-064E-FCC6-860E-67595F10AEC1}"/>
              </a:ext>
            </a:extLst>
          </p:cNvPr>
          <p:cNvSpPr>
            <a:spLocks noGrp="1"/>
          </p:cNvSpPr>
          <p:nvPr>
            <p:ph type="sldNum" sz="quarter" idx="5"/>
          </p:nvPr>
        </p:nvSpPr>
        <p:spPr/>
        <p:txBody>
          <a:bodyPr/>
          <a:lstStyle/>
          <a:p>
            <a:fld id="{F502D9AE-631B-45B9-93A8-654CFF94FD45}" type="slidenum">
              <a:rPr lang="es-ES" smtClean="0"/>
              <a:t>13</a:t>
            </a:fld>
            <a:endParaRPr lang="es-ES"/>
          </a:p>
        </p:txBody>
      </p:sp>
    </p:spTree>
    <p:extLst>
      <p:ext uri="{BB962C8B-B14F-4D97-AF65-F5344CB8AC3E}">
        <p14:creationId xmlns:p14="http://schemas.microsoft.com/office/powerpoint/2010/main" val="2431033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E1D63-9D3A-FDCB-78BE-DFE065FACB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E0AA850-ADE5-852B-9CA2-A5B1D04C93D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7F08751-D088-BD42-1B31-DC927BE39BE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272F9C96-B8C9-D8C4-17F0-E3FA80ED6209}"/>
              </a:ext>
            </a:extLst>
          </p:cNvPr>
          <p:cNvSpPr>
            <a:spLocks noGrp="1"/>
          </p:cNvSpPr>
          <p:nvPr>
            <p:ph type="sldNum" sz="quarter" idx="5"/>
          </p:nvPr>
        </p:nvSpPr>
        <p:spPr/>
        <p:txBody>
          <a:bodyPr/>
          <a:lstStyle/>
          <a:p>
            <a:fld id="{F502D9AE-631B-45B9-93A8-654CFF94FD45}" type="slidenum">
              <a:rPr lang="es-ES" smtClean="0"/>
              <a:t>14</a:t>
            </a:fld>
            <a:endParaRPr lang="es-ES"/>
          </a:p>
        </p:txBody>
      </p:sp>
    </p:spTree>
    <p:extLst>
      <p:ext uri="{BB962C8B-B14F-4D97-AF65-F5344CB8AC3E}">
        <p14:creationId xmlns:p14="http://schemas.microsoft.com/office/powerpoint/2010/main" val="1241432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FE8F3-7658-DDF8-430B-9DA00F345BA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9BD3EBD-1701-E34B-148E-15FD19477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B61E2FE-B05E-2211-39DB-C8BF2563681D}"/>
              </a:ext>
            </a:extLst>
          </p:cNvPr>
          <p:cNvSpPr>
            <a:spLocks noGrp="1"/>
          </p:cNvSpPr>
          <p:nvPr>
            <p:ph type="dt" sz="half" idx="10"/>
          </p:nvPr>
        </p:nvSpPr>
        <p:spPr/>
        <p:txBody>
          <a:bodyPr/>
          <a:lstStyle/>
          <a:p>
            <a:fld id="{7F81A79D-502F-4AE0-BADA-0E8B63C8D9E1}" type="datetime1">
              <a:rPr lang="es-ES" smtClean="0"/>
              <a:t>18/12/2025</a:t>
            </a:fld>
            <a:endParaRPr lang="es-ES"/>
          </a:p>
        </p:txBody>
      </p:sp>
      <p:sp>
        <p:nvSpPr>
          <p:cNvPr id="5" name="Marcador de pie de página 4">
            <a:extLst>
              <a:ext uri="{FF2B5EF4-FFF2-40B4-BE49-F238E27FC236}">
                <a16:creationId xmlns:a16="http://schemas.microsoft.com/office/drawing/2014/main" id="{8E05B725-E7D7-1A0D-6553-FE5E49EF32A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BE13934-C2A8-F0C2-6DDD-4665EFCB5ED2}"/>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1495078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86C110-9D95-4F52-2BA4-44179BEE802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E2CCA73-7519-BCFD-D575-FFE6B96CD5F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F4A9AB1-5DA2-F325-C343-521472B4AFE3}"/>
              </a:ext>
            </a:extLst>
          </p:cNvPr>
          <p:cNvSpPr>
            <a:spLocks noGrp="1"/>
          </p:cNvSpPr>
          <p:nvPr>
            <p:ph type="dt" sz="half" idx="10"/>
          </p:nvPr>
        </p:nvSpPr>
        <p:spPr/>
        <p:txBody>
          <a:bodyPr/>
          <a:lstStyle/>
          <a:p>
            <a:fld id="{2FF94452-24C6-4B83-855F-95DAE6015141}" type="datetime1">
              <a:rPr lang="es-ES" smtClean="0"/>
              <a:t>18/12/2025</a:t>
            </a:fld>
            <a:endParaRPr lang="es-ES"/>
          </a:p>
        </p:txBody>
      </p:sp>
      <p:sp>
        <p:nvSpPr>
          <p:cNvPr id="5" name="Marcador de pie de página 4">
            <a:extLst>
              <a:ext uri="{FF2B5EF4-FFF2-40B4-BE49-F238E27FC236}">
                <a16:creationId xmlns:a16="http://schemas.microsoft.com/office/drawing/2014/main" id="{1BAE7394-662E-C21C-DC87-43DD16DF066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FD93EA6-72B1-BB6F-9281-1927F3A7D4B7}"/>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309765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1D088E-E2A2-CCAA-DB65-B81FD5525C2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BE488E3-1021-9BD0-F733-5E9E9EB1817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DC752A0-6631-F0B8-8E6E-4E68D80DF853}"/>
              </a:ext>
            </a:extLst>
          </p:cNvPr>
          <p:cNvSpPr>
            <a:spLocks noGrp="1"/>
          </p:cNvSpPr>
          <p:nvPr>
            <p:ph type="dt" sz="half" idx="10"/>
          </p:nvPr>
        </p:nvSpPr>
        <p:spPr/>
        <p:txBody>
          <a:bodyPr/>
          <a:lstStyle/>
          <a:p>
            <a:fld id="{4AEDA819-2C8A-4BC9-95EA-7338FBBCC964}" type="datetime1">
              <a:rPr lang="es-ES" smtClean="0"/>
              <a:t>18/12/2025</a:t>
            </a:fld>
            <a:endParaRPr lang="es-ES"/>
          </a:p>
        </p:txBody>
      </p:sp>
      <p:sp>
        <p:nvSpPr>
          <p:cNvPr id="5" name="Marcador de pie de página 4">
            <a:extLst>
              <a:ext uri="{FF2B5EF4-FFF2-40B4-BE49-F238E27FC236}">
                <a16:creationId xmlns:a16="http://schemas.microsoft.com/office/drawing/2014/main" id="{9E365BFE-A35D-2135-0CE8-31D422095D6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25ECB05-55B8-B7CE-4EB1-A5F1D581B8FF}"/>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4179784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8139F-0D5D-E68A-B0F5-DCD9678252F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A7A721E-99BA-18AD-90EB-069FA9A377F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E93F2B-56AC-B59A-95B4-4400BFAE5767}"/>
              </a:ext>
            </a:extLst>
          </p:cNvPr>
          <p:cNvSpPr>
            <a:spLocks noGrp="1"/>
          </p:cNvSpPr>
          <p:nvPr>
            <p:ph type="dt" sz="half" idx="10"/>
          </p:nvPr>
        </p:nvSpPr>
        <p:spPr/>
        <p:txBody>
          <a:bodyPr/>
          <a:lstStyle/>
          <a:p>
            <a:fld id="{935E57B0-7DE7-4362-83C9-27AE2BC98668}" type="datetime1">
              <a:rPr lang="es-ES" smtClean="0"/>
              <a:t>18/12/2025</a:t>
            </a:fld>
            <a:endParaRPr lang="es-ES"/>
          </a:p>
        </p:txBody>
      </p:sp>
      <p:sp>
        <p:nvSpPr>
          <p:cNvPr id="5" name="Marcador de pie de página 4">
            <a:extLst>
              <a:ext uri="{FF2B5EF4-FFF2-40B4-BE49-F238E27FC236}">
                <a16:creationId xmlns:a16="http://schemas.microsoft.com/office/drawing/2014/main" id="{E194BE88-0021-E1D6-9277-7770FB05683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ADD7D3-85B1-B335-3DA1-B6D938D8BA77}"/>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680256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6E6B8F-C564-7013-2DB2-7D3A4105280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65B58E3-0036-75A2-BB23-1486856A091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BC1A872-3296-FBB4-6C86-CC623633D5C9}"/>
              </a:ext>
            </a:extLst>
          </p:cNvPr>
          <p:cNvSpPr>
            <a:spLocks noGrp="1"/>
          </p:cNvSpPr>
          <p:nvPr>
            <p:ph type="dt" sz="half" idx="10"/>
          </p:nvPr>
        </p:nvSpPr>
        <p:spPr/>
        <p:txBody>
          <a:bodyPr/>
          <a:lstStyle/>
          <a:p>
            <a:fld id="{0A57BA6B-EE9F-4625-A218-3BB7FC973F62}" type="datetime1">
              <a:rPr lang="es-ES" smtClean="0"/>
              <a:t>18/12/2025</a:t>
            </a:fld>
            <a:endParaRPr lang="es-ES"/>
          </a:p>
        </p:txBody>
      </p:sp>
      <p:sp>
        <p:nvSpPr>
          <p:cNvPr id="5" name="Marcador de pie de página 4">
            <a:extLst>
              <a:ext uri="{FF2B5EF4-FFF2-40B4-BE49-F238E27FC236}">
                <a16:creationId xmlns:a16="http://schemas.microsoft.com/office/drawing/2014/main" id="{96B12AC5-0C1F-7DF8-A966-1894EFD6BAF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F8F5EA0-6215-2498-E3E8-6D3239B45787}"/>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2728682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BE3-77F9-F2A5-1DE8-A8726F4583E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353DAD9-4BBF-E2D3-6369-254AABC66FE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D667C0B-C23F-3076-0BE4-319D587EEAB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AE5A01F-DB1C-33DB-89C2-8F3AB0F3184B}"/>
              </a:ext>
            </a:extLst>
          </p:cNvPr>
          <p:cNvSpPr>
            <a:spLocks noGrp="1"/>
          </p:cNvSpPr>
          <p:nvPr>
            <p:ph type="dt" sz="half" idx="10"/>
          </p:nvPr>
        </p:nvSpPr>
        <p:spPr/>
        <p:txBody>
          <a:bodyPr/>
          <a:lstStyle/>
          <a:p>
            <a:fld id="{AF859977-25E4-44D0-A55F-EA66ECF3C82D}" type="datetime1">
              <a:rPr lang="es-ES" smtClean="0"/>
              <a:t>18/12/2025</a:t>
            </a:fld>
            <a:endParaRPr lang="es-ES"/>
          </a:p>
        </p:txBody>
      </p:sp>
      <p:sp>
        <p:nvSpPr>
          <p:cNvPr id="6" name="Marcador de pie de página 5">
            <a:extLst>
              <a:ext uri="{FF2B5EF4-FFF2-40B4-BE49-F238E27FC236}">
                <a16:creationId xmlns:a16="http://schemas.microsoft.com/office/drawing/2014/main" id="{6C559B1B-8267-5FC8-84C9-EC584E7416F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03D7970-B027-43AD-B785-23A69BE98CCF}"/>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510851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77B27-42A5-AEB0-C53B-3B0B26F268FC}"/>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60CE6DB-B1B7-67B7-C1F1-40BAB6564B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29CA09-46C5-053B-2443-064A3A64D2B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37B7ABC-0528-2136-8551-FA674D4111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FDCE3F2-5F58-94C6-C478-33CBFF4910B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515B113-F287-0B53-F0FB-F8C1B47E8566}"/>
              </a:ext>
            </a:extLst>
          </p:cNvPr>
          <p:cNvSpPr>
            <a:spLocks noGrp="1"/>
          </p:cNvSpPr>
          <p:nvPr>
            <p:ph type="dt" sz="half" idx="10"/>
          </p:nvPr>
        </p:nvSpPr>
        <p:spPr/>
        <p:txBody>
          <a:bodyPr/>
          <a:lstStyle/>
          <a:p>
            <a:fld id="{D19416A7-A15D-49FC-892E-C2A4D796F733}" type="datetime1">
              <a:rPr lang="es-ES" smtClean="0"/>
              <a:t>18/12/2025</a:t>
            </a:fld>
            <a:endParaRPr lang="es-ES"/>
          </a:p>
        </p:txBody>
      </p:sp>
      <p:sp>
        <p:nvSpPr>
          <p:cNvPr id="8" name="Marcador de pie de página 7">
            <a:extLst>
              <a:ext uri="{FF2B5EF4-FFF2-40B4-BE49-F238E27FC236}">
                <a16:creationId xmlns:a16="http://schemas.microsoft.com/office/drawing/2014/main" id="{14FA404C-05AE-01C4-9B52-8A0474EFB84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B899F2C-9511-FF29-6709-6E8FFDC31942}"/>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141641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4E5CD-3FA8-BEDA-74F4-0B24AA8F973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D211A7D0-125B-2580-CD9E-BE66DE610BC1}"/>
              </a:ext>
            </a:extLst>
          </p:cNvPr>
          <p:cNvSpPr>
            <a:spLocks noGrp="1"/>
          </p:cNvSpPr>
          <p:nvPr>
            <p:ph type="dt" sz="half" idx="10"/>
          </p:nvPr>
        </p:nvSpPr>
        <p:spPr/>
        <p:txBody>
          <a:bodyPr/>
          <a:lstStyle/>
          <a:p>
            <a:fld id="{B547635F-552D-4B88-B522-51AE79579020}" type="datetime1">
              <a:rPr lang="es-ES" smtClean="0"/>
              <a:t>18/12/2025</a:t>
            </a:fld>
            <a:endParaRPr lang="es-ES"/>
          </a:p>
        </p:txBody>
      </p:sp>
      <p:sp>
        <p:nvSpPr>
          <p:cNvPr id="4" name="Marcador de pie de página 3">
            <a:extLst>
              <a:ext uri="{FF2B5EF4-FFF2-40B4-BE49-F238E27FC236}">
                <a16:creationId xmlns:a16="http://schemas.microsoft.com/office/drawing/2014/main" id="{220A729F-9E7C-49C6-4ABA-B785E9C5C7D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B07975F-23C3-5CB5-B7CE-B9378F530C3B}"/>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1222585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29A213E-0B66-D1AF-98CF-95C01C4C5DB2}"/>
              </a:ext>
            </a:extLst>
          </p:cNvPr>
          <p:cNvSpPr>
            <a:spLocks noGrp="1"/>
          </p:cNvSpPr>
          <p:nvPr>
            <p:ph type="dt" sz="half" idx="10"/>
          </p:nvPr>
        </p:nvSpPr>
        <p:spPr/>
        <p:txBody>
          <a:bodyPr/>
          <a:lstStyle/>
          <a:p>
            <a:fld id="{8444ACB5-1FDF-4574-BA5F-DD2CB1254E1F}" type="datetime1">
              <a:rPr lang="es-ES" smtClean="0"/>
              <a:t>18/12/2025</a:t>
            </a:fld>
            <a:endParaRPr lang="es-ES"/>
          </a:p>
        </p:txBody>
      </p:sp>
      <p:sp>
        <p:nvSpPr>
          <p:cNvPr id="3" name="Marcador de pie de página 2">
            <a:extLst>
              <a:ext uri="{FF2B5EF4-FFF2-40B4-BE49-F238E27FC236}">
                <a16:creationId xmlns:a16="http://schemas.microsoft.com/office/drawing/2014/main" id="{C1CD30DF-B13A-DEBC-C698-D71639CA88A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616AE8A-C80D-209F-A1FB-FC5655791C7E}"/>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366001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FE0F8-2917-E535-4C23-02C7050865C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E6FB52E-86C3-EDA3-95EB-C54ACFEBC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1658E1A-1E91-6E87-B090-390406D42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7556F4D-5963-DFAE-3755-4F5DDC2229C2}"/>
              </a:ext>
            </a:extLst>
          </p:cNvPr>
          <p:cNvSpPr>
            <a:spLocks noGrp="1"/>
          </p:cNvSpPr>
          <p:nvPr>
            <p:ph type="dt" sz="half" idx="10"/>
          </p:nvPr>
        </p:nvSpPr>
        <p:spPr/>
        <p:txBody>
          <a:bodyPr/>
          <a:lstStyle/>
          <a:p>
            <a:fld id="{7AC94594-B7DC-4C07-8A64-DC4BE09BCD2F}" type="datetime1">
              <a:rPr lang="es-ES" smtClean="0"/>
              <a:t>18/12/2025</a:t>
            </a:fld>
            <a:endParaRPr lang="es-ES"/>
          </a:p>
        </p:txBody>
      </p:sp>
      <p:sp>
        <p:nvSpPr>
          <p:cNvPr id="6" name="Marcador de pie de página 5">
            <a:extLst>
              <a:ext uri="{FF2B5EF4-FFF2-40B4-BE49-F238E27FC236}">
                <a16:creationId xmlns:a16="http://schemas.microsoft.com/office/drawing/2014/main" id="{8C946CE5-4FC3-66A4-45FD-B5D99CC2CAB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A102404-BD6E-9F9E-72D8-060620F1244B}"/>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3971305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40C83-A603-D50B-FD3C-87D7FB31EE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2CFCF37-03CD-4B77-9F54-1F7BDFE087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319CE9A-A8A9-AE41-04A6-23CE71F7B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047E84-7FBC-E723-CDD4-3FEABDFE8F97}"/>
              </a:ext>
            </a:extLst>
          </p:cNvPr>
          <p:cNvSpPr>
            <a:spLocks noGrp="1"/>
          </p:cNvSpPr>
          <p:nvPr>
            <p:ph type="dt" sz="half" idx="10"/>
          </p:nvPr>
        </p:nvSpPr>
        <p:spPr/>
        <p:txBody>
          <a:bodyPr/>
          <a:lstStyle/>
          <a:p>
            <a:fld id="{4CA3DA71-4339-43D1-95E8-41D8840ED93A}" type="datetime1">
              <a:rPr lang="es-ES" smtClean="0"/>
              <a:t>18/12/2025</a:t>
            </a:fld>
            <a:endParaRPr lang="es-ES"/>
          </a:p>
        </p:txBody>
      </p:sp>
      <p:sp>
        <p:nvSpPr>
          <p:cNvPr id="6" name="Marcador de pie de página 5">
            <a:extLst>
              <a:ext uri="{FF2B5EF4-FFF2-40B4-BE49-F238E27FC236}">
                <a16:creationId xmlns:a16="http://schemas.microsoft.com/office/drawing/2014/main" id="{8C89BF10-982E-FB21-5F95-30850D6B6FE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F9DFC1E-2032-268C-86B0-E61E4B911364}"/>
              </a:ext>
            </a:extLst>
          </p:cNvPr>
          <p:cNvSpPr>
            <a:spLocks noGrp="1"/>
          </p:cNvSpPr>
          <p:nvPr>
            <p:ph type="sldNum" sz="quarter" idx="12"/>
          </p:nvPr>
        </p:nvSpPr>
        <p:spPr/>
        <p:txBody>
          <a:bodyPr/>
          <a:lstStyle/>
          <a:p>
            <a:fld id="{9D260114-DF0A-47C0-9F3B-853501704D47}" type="slidenum">
              <a:rPr lang="es-ES" smtClean="0"/>
              <a:t>‹Nº›</a:t>
            </a:fld>
            <a:endParaRPr lang="es-ES"/>
          </a:p>
        </p:txBody>
      </p:sp>
    </p:spTree>
    <p:extLst>
      <p:ext uri="{BB962C8B-B14F-4D97-AF65-F5344CB8AC3E}">
        <p14:creationId xmlns:p14="http://schemas.microsoft.com/office/powerpoint/2010/main" val="211087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71D69E5-F7BE-5C55-8182-8A4A23E1F2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317B23-1F38-58E9-AE9F-37E8E5A43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99D76B-4E7F-4DDD-DF0B-B6AA6E008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93DF11-412F-4EFD-A0B3-A2C7505DD016}" type="datetime1">
              <a:rPr lang="es-ES" smtClean="0"/>
              <a:t>18/12/2025</a:t>
            </a:fld>
            <a:endParaRPr lang="es-ES"/>
          </a:p>
        </p:txBody>
      </p:sp>
      <p:sp>
        <p:nvSpPr>
          <p:cNvPr id="5" name="Marcador de pie de página 4">
            <a:extLst>
              <a:ext uri="{FF2B5EF4-FFF2-40B4-BE49-F238E27FC236}">
                <a16:creationId xmlns:a16="http://schemas.microsoft.com/office/drawing/2014/main" id="{103EEE1D-EC02-1528-CBD6-F9063B0CB6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F45C8787-E7B2-4821-02D1-A109F5A613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260114-DF0A-47C0-9F3B-853501704D47}" type="slidenum">
              <a:rPr lang="es-ES" smtClean="0"/>
              <a:t>‹Nº›</a:t>
            </a:fld>
            <a:endParaRPr lang="es-ES"/>
          </a:p>
        </p:txBody>
      </p:sp>
    </p:spTree>
    <p:extLst>
      <p:ext uri="{BB962C8B-B14F-4D97-AF65-F5344CB8AC3E}">
        <p14:creationId xmlns:p14="http://schemas.microsoft.com/office/powerpoint/2010/main" val="293125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68D365-EA38-743F-801A-5F5891028CAB}"/>
              </a:ext>
            </a:extLst>
          </p:cNvPr>
          <p:cNvSpPr>
            <a:spLocks noGrp="1"/>
          </p:cNvSpPr>
          <p:nvPr>
            <p:ph type="ctrTitle"/>
          </p:nvPr>
        </p:nvSpPr>
        <p:spPr>
          <a:xfrm>
            <a:off x="643468" y="352113"/>
            <a:ext cx="5452532" cy="3829395"/>
          </a:xfrm>
        </p:spPr>
        <p:txBody>
          <a:bodyPr vert="horz" lIns="91440" tIns="45720" rIns="91440" bIns="45720" rtlCol="0" anchor="ctr">
            <a:normAutofit/>
          </a:bodyPr>
          <a:lstStyle/>
          <a:p>
            <a:pPr algn="l"/>
            <a:r>
              <a:rPr lang="es-ES" sz="4400" b="1" err="1">
                <a:solidFill>
                  <a:srgbClr val="325984"/>
                </a:solidFill>
                <a:latin typeface="Times New Roman"/>
                <a:cs typeface="Times New Roman"/>
              </a:rPr>
              <a:t>Py</a:t>
            </a:r>
            <a:r>
              <a:rPr lang="es-ES" sz="4400" b="1" err="1">
                <a:solidFill>
                  <a:srgbClr val="EB9435"/>
                </a:solidFill>
                <a:latin typeface="Times New Roman"/>
                <a:cs typeface="Times New Roman"/>
              </a:rPr>
              <a:t>g</a:t>
            </a:r>
            <a:r>
              <a:rPr lang="es-ES" sz="4400" b="1" err="1">
                <a:solidFill>
                  <a:srgbClr val="325984"/>
                </a:solidFill>
                <a:latin typeface="Times New Roman"/>
                <a:cs typeface="Times New Roman"/>
              </a:rPr>
              <a:t>range</a:t>
            </a:r>
            <a:br>
              <a:rPr lang="es-ES" sz="4400">
                <a:latin typeface="Times New Roman"/>
                <a:cs typeface="Times New Roman"/>
              </a:rPr>
            </a:br>
            <a:br>
              <a:rPr lang="es-ES" sz="4400">
                <a:latin typeface="Times New Roman"/>
                <a:cs typeface="Times New Roman"/>
              </a:rPr>
            </a:br>
            <a:r>
              <a:rPr lang="es-ES" sz="4400">
                <a:latin typeface="Times New Roman"/>
                <a:cs typeface="Times New Roman"/>
              </a:rPr>
              <a:t>Un explorador de órbitas alrededor de los puntos de Lagrange colineales</a:t>
            </a:r>
          </a:p>
        </p:txBody>
      </p:sp>
      <p:sp>
        <p:nvSpPr>
          <p:cNvPr id="3" name="Subtítulo 2">
            <a:extLst>
              <a:ext uri="{FF2B5EF4-FFF2-40B4-BE49-F238E27FC236}">
                <a16:creationId xmlns:a16="http://schemas.microsoft.com/office/drawing/2014/main" id="{D385B6C8-1BF6-4791-B5FE-F4758466BDBF}"/>
              </a:ext>
            </a:extLst>
          </p:cNvPr>
          <p:cNvSpPr>
            <a:spLocks noGrp="1"/>
          </p:cNvSpPr>
          <p:nvPr>
            <p:ph type="subTitle" idx="1"/>
          </p:nvPr>
        </p:nvSpPr>
        <p:spPr>
          <a:xfrm>
            <a:off x="643468" y="4634217"/>
            <a:ext cx="4620584" cy="1580316"/>
          </a:xfrm>
        </p:spPr>
        <p:txBody>
          <a:bodyPr vert="horz" lIns="91440" tIns="45720" rIns="91440" bIns="45720" rtlCol="0" anchor="t">
            <a:noAutofit/>
          </a:bodyPr>
          <a:lstStyle/>
          <a:p>
            <a:pPr algn="l"/>
            <a:r>
              <a:rPr lang="es-ES" sz="2000">
                <a:latin typeface="Times New Roman"/>
                <a:cs typeface="Times New Roman"/>
              </a:rPr>
              <a:t>Alondra Cortés Avelar</a:t>
            </a:r>
          </a:p>
          <a:p>
            <a:pPr algn="l"/>
            <a:r>
              <a:rPr lang="es-ES" sz="2000">
                <a:latin typeface="Times New Roman"/>
                <a:cs typeface="Times New Roman"/>
              </a:rPr>
              <a:t>Brendan de la Oliva Yanguas</a:t>
            </a:r>
          </a:p>
          <a:p>
            <a:pPr algn="l"/>
            <a:r>
              <a:rPr lang="es-ES" sz="2000">
                <a:latin typeface="Times New Roman"/>
                <a:cs typeface="Times New Roman"/>
              </a:rPr>
              <a:t>Emanuel </a:t>
            </a:r>
            <a:r>
              <a:rPr lang="es-ES" sz="2000" err="1">
                <a:latin typeface="Times New Roman"/>
                <a:cs typeface="Times New Roman"/>
              </a:rPr>
              <a:t>Angelo</a:t>
            </a:r>
            <a:r>
              <a:rPr lang="es-ES" sz="2000">
                <a:latin typeface="Times New Roman"/>
                <a:cs typeface="Times New Roman"/>
              </a:rPr>
              <a:t> Cárdenas Ojose</a:t>
            </a:r>
          </a:p>
          <a:p>
            <a:pPr algn="l"/>
            <a:r>
              <a:rPr lang="es-ES" sz="2000">
                <a:latin typeface="Times New Roman"/>
                <a:cs typeface="Times New Roman"/>
              </a:rPr>
              <a:t>Jordi González de </a:t>
            </a:r>
            <a:r>
              <a:rPr lang="es-ES" sz="2000" err="1">
                <a:latin typeface="Times New Roman"/>
                <a:cs typeface="Times New Roman"/>
              </a:rPr>
              <a:t>Regàs</a:t>
            </a:r>
            <a:endParaRPr lang="es-ES" sz="2000">
              <a:latin typeface="Times New Roman"/>
              <a:cs typeface="Times New Roman"/>
            </a:endParaRPr>
          </a:p>
        </p:txBody>
      </p:sp>
      <p:pic>
        <p:nvPicPr>
          <p:cNvPr id="7" name="Imagen 6" descr="Un cd de música&#10;&#10;El contenido generado por IA puede ser incorrecto.">
            <a:extLst>
              <a:ext uri="{FF2B5EF4-FFF2-40B4-BE49-F238E27FC236}">
                <a16:creationId xmlns:a16="http://schemas.microsoft.com/office/drawing/2014/main" id="{6EC7C345-DB39-A8A0-3F2B-DAB15A58FC68}"/>
              </a:ext>
            </a:extLst>
          </p:cNvPr>
          <p:cNvPicPr>
            <a:picLocks noChangeAspect="1"/>
          </p:cNvPicPr>
          <p:nvPr/>
        </p:nvPicPr>
        <p:blipFill>
          <a:blip r:embed="rId2">
            <a:extLst>
              <a:ext uri="{28A0092B-C50C-407E-A947-70E740481C1C}">
                <a14:useLocalDpi xmlns:a14="http://schemas.microsoft.com/office/drawing/2010/main" val="0"/>
              </a:ext>
            </a:extLst>
          </a:blip>
          <a:srcRect l="6411" r="6643"/>
          <a:stretch>
            <a:fillRect/>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41587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5B9FA-2123-0795-0348-BA938EA3BD3D}"/>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28959855-9769-0D54-4805-1F5E52D58356}"/>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5CC50368-EF79-829C-70B1-0C65BBC32397}"/>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RK4</a:t>
              </a:r>
              <a:endParaRPr lang="es-ES"/>
            </a:p>
          </p:txBody>
        </p:sp>
        <p:sp>
          <p:nvSpPr>
            <p:cNvPr id="8" name="Rectángulo 7">
              <a:extLst>
                <a:ext uri="{FF2B5EF4-FFF2-40B4-BE49-F238E27FC236}">
                  <a16:creationId xmlns:a16="http://schemas.microsoft.com/office/drawing/2014/main" id="{4BCEF676-8BBE-8FA9-24A5-5A12F0F88FEB}"/>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6" name="Imagen 15" descr="Gráfico, Gráfico de superficie&#10;&#10;El contenido generado por IA puede ser incorrecto.">
            <a:extLst>
              <a:ext uri="{FF2B5EF4-FFF2-40B4-BE49-F238E27FC236}">
                <a16:creationId xmlns:a16="http://schemas.microsoft.com/office/drawing/2014/main" id="{44C05295-4424-A88B-C50A-789C73409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44" y="1516139"/>
            <a:ext cx="5353109" cy="4655566"/>
          </a:xfrm>
          <a:prstGeom prst="rect">
            <a:avLst/>
          </a:prstGeom>
        </p:spPr>
      </p:pic>
      <p:pic>
        <p:nvPicPr>
          <p:cNvPr id="25" name="Imagen 24" descr="Gráfico, Gráfico de líneas&#10;&#10;El contenido generado por IA puede ser incorrecto.">
            <a:extLst>
              <a:ext uri="{FF2B5EF4-FFF2-40B4-BE49-F238E27FC236}">
                <a16:creationId xmlns:a16="http://schemas.microsoft.com/office/drawing/2014/main" id="{59C10812-5F3F-FC68-CDC2-90ED4E892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16139"/>
            <a:ext cx="5446034" cy="4655566"/>
          </a:xfrm>
          <a:prstGeom prst="rect">
            <a:avLst/>
          </a:prstGeom>
        </p:spPr>
      </p:pic>
      <p:sp>
        <p:nvSpPr>
          <p:cNvPr id="26" name="Marcador de número de diapositiva 25">
            <a:extLst>
              <a:ext uri="{FF2B5EF4-FFF2-40B4-BE49-F238E27FC236}">
                <a16:creationId xmlns:a16="http://schemas.microsoft.com/office/drawing/2014/main" id="{ADD0E9EF-B6A5-3DC1-8C67-1C9DC58F482B}"/>
              </a:ext>
            </a:extLst>
          </p:cNvPr>
          <p:cNvSpPr>
            <a:spLocks noGrp="1"/>
          </p:cNvSpPr>
          <p:nvPr>
            <p:ph type="sldNum" sz="quarter" idx="12"/>
          </p:nvPr>
        </p:nvSpPr>
        <p:spPr/>
        <p:txBody>
          <a:bodyPr/>
          <a:lstStyle/>
          <a:p>
            <a:fld id="{9D260114-DF0A-47C0-9F3B-853501704D47}" type="slidenum">
              <a:rPr lang="es-ES" smtClean="0"/>
              <a:t>10</a:t>
            </a:fld>
            <a:endParaRPr lang="es-ES"/>
          </a:p>
        </p:txBody>
      </p:sp>
    </p:spTree>
    <p:extLst>
      <p:ext uri="{BB962C8B-B14F-4D97-AF65-F5344CB8AC3E}">
        <p14:creationId xmlns:p14="http://schemas.microsoft.com/office/powerpoint/2010/main" val="357716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9EB4C-815D-2D70-8A00-4A1427C9611A}"/>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F5AC2E91-2C73-8A8B-C8FE-AA3688E7CBA9}"/>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3CB658A6-9DA2-4453-DF46-B4C06F6F3212}"/>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RK4(5)</a:t>
              </a:r>
              <a:endParaRPr lang="es-ES"/>
            </a:p>
          </p:txBody>
        </p:sp>
        <p:sp>
          <p:nvSpPr>
            <p:cNvPr id="8" name="Rectángulo 7">
              <a:extLst>
                <a:ext uri="{FF2B5EF4-FFF2-40B4-BE49-F238E27FC236}">
                  <a16:creationId xmlns:a16="http://schemas.microsoft.com/office/drawing/2014/main" id="{4ACA8BE4-285A-F1B1-6382-7FC3B4E15CA5}"/>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Marcador de número de diapositiva 10">
            <a:extLst>
              <a:ext uri="{FF2B5EF4-FFF2-40B4-BE49-F238E27FC236}">
                <a16:creationId xmlns:a16="http://schemas.microsoft.com/office/drawing/2014/main" id="{4053370B-5FB5-A889-E6D7-25DB6005C6F3}"/>
              </a:ext>
            </a:extLst>
          </p:cNvPr>
          <p:cNvSpPr>
            <a:spLocks noGrp="1"/>
          </p:cNvSpPr>
          <p:nvPr>
            <p:ph type="sldNum" sz="quarter" idx="12"/>
          </p:nvPr>
        </p:nvSpPr>
        <p:spPr/>
        <p:txBody>
          <a:bodyPr/>
          <a:lstStyle/>
          <a:p>
            <a:fld id="{9D260114-DF0A-47C0-9F3B-853501704D47}" type="slidenum">
              <a:rPr lang="es-ES" smtClean="0"/>
              <a:t>11</a:t>
            </a:fld>
            <a:endParaRPr lang="es-ES"/>
          </a:p>
        </p:txBody>
      </p:sp>
      <p:pic>
        <p:nvPicPr>
          <p:cNvPr id="12" name="Imagen 11">
            <a:extLst>
              <a:ext uri="{FF2B5EF4-FFF2-40B4-BE49-F238E27FC236}">
                <a16:creationId xmlns:a16="http://schemas.microsoft.com/office/drawing/2014/main" id="{1BB93E25-BFC1-D595-5A9E-EC8E4B5C73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5" name="Imagen 4" descr="Gráfico, Gráfico de líneas&#10;&#10;El contenido generado por IA puede ser incorrecto.">
            <a:extLst>
              <a:ext uri="{FF2B5EF4-FFF2-40B4-BE49-F238E27FC236}">
                <a16:creationId xmlns:a16="http://schemas.microsoft.com/office/drawing/2014/main" id="{8916D25F-6222-BF53-C698-A6A6D163F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16139"/>
            <a:ext cx="5446034" cy="4655566"/>
          </a:xfrm>
          <a:prstGeom prst="rect">
            <a:avLst/>
          </a:prstGeom>
        </p:spPr>
      </p:pic>
    </p:spTree>
    <p:extLst>
      <p:ext uri="{BB962C8B-B14F-4D97-AF65-F5344CB8AC3E}">
        <p14:creationId xmlns:p14="http://schemas.microsoft.com/office/powerpoint/2010/main" val="28099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292C-A5FC-3F70-6D45-426ACA57C0F3}"/>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9D3050A9-3F4D-4242-5C4B-A760261AEA0B}"/>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B6DA7C75-A2D4-6AA0-B1B6-ECE2221151F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RK4(5)</a:t>
              </a:r>
              <a:endParaRPr lang="es-ES"/>
            </a:p>
          </p:txBody>
        </p:sp>
        <p:sp>
          <p:nvSpPr>
            <p:cNvPr id="8" name="Rectángulo 7">
              <a:extLst>
                <a:ext uri="{FF2B5EF4-FFF2-40B4-BE49-F238E27FC236}">
                  <a16:creationId xmlns:a16="http://schemas.microsoft.com/office/drawing/2014/main" id="{BDD9E21F-D007-AAFD-1BB5-F6DC8CCA5539}"/>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Marcador de número de diapositiva 2">
            <a:extLst>
              <a:ext uri="{FF2B5EF4-FFF2-40B4-BE49-F238E27FC236}">
                <a16:creationId xmlns:a16="http://schemas.microsoft.com/office/drawing/2014/main" id="{99E0AEA1-7C60-4AB6-ED36-3B978C1CB1DF}"/>
              </a:ext>
            </a:extLst>
          </p:cNvPr>
          <p:cNvSpPr>
            <a:spLocks noGrp="1"/>
          </p:cNvSpPr>
          <p:nvPr>
            <p:ph type="sldNum" sz="quarter" idx="12"/>
          </p:nvPr>
        </p:nvSpPr>
        <p:spPr/>
        <p:txBody>
          <a:bodyPr/>
          <a:lstStyle/>
          <a:p>
            <a:fld id="{9D260114-DF0A-47C0-9F3B-853501704D47}" type="slidenum">
              <a:rPr lang="es-ES" smtClean="0"/>
              <a:t>12</a:t>
            </a:fld>
            <a:endParaRPr lang="es-ES"/>
          </a:p>
        </p:txBody>
      </p:sp>
      <p:pic>
        <p:nvPicPr>
          <p:cNvPr id="5" name="Imagen 4">
            <a:extLst>
              <a:ext uri="{FF2B5EF4-FFF2-40B4-BE49-F238E27FC236}">
                <a16:creationId xmlns:a16="http://schemas.microsoft.com/office/drawing/2014/main" id="{4C6C74AF-942C-6FF0-6AA8-5E7E74F12C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12" name="Imagen 11">
            <a:extLst>
              <a:ext uri="{FF2B5EF4-FFF2-40B4-BE49-F238E27FC236}">
                <a16:creationId xmlns:a16="http://schemas.microsoft.com/office/drawing/2014/main" id="{68392D71-2268-85F2-8B76-1310B2AD84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39"/>
            <a:ext cx="5446034" cy="4655565"/>
          </a:xfrm>
          <a:prstGeom prst="rect">
            <a:avLst/>
          </a:prstGeom>
        </p:spPr>
      </p:pic>
    </p:spTree>
    <p:extLst>
      <p:ext uri="{BB962C8B-B14F-4D97-AF65-F5344CB8AC3E}">
        <p14:creationId xmlns:p14="http://schemas.microsoft.com/office/powerpoint/2010/main" val="373559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CEF0A-AE0D-1DD4-718F-5D9242D4423D}"/>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2D6B4AA5-4A87-3409-C4C7-F60C102EA1A1}"/>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6BFD1A2A-899C-8678-9F9B-DD3631AA11F5}"/>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RK5(4)7M</a:t>
              </a:r>
              <a:endParaRPr lang="es-ES"/>
            </a:p>
          </p:txBody>
        </p:sp>
        <p:sp>
          <p:nvSpPr>
            <p:cNvPr id="8" name="Rectángulo 7">
              <a:extLst>
                <a:ext uri="{FF2B5EF4-FFF2-40B4-BE49-F238E27FC236}">
                  <a16:creationId xmlns:a16="http://schemas.microsoft.com/office/drawing/2014/main" id="{906CADAF-6D14-2161-F8BE-224624125604}"/>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9C6E1850-CA15-7B38-3406-D5546484E25B}"/>
              </a:ext>
            </a:extLst>
          </p:cNvPr>
          <p:cNvSpPr>
            <a:spLocks noGrp="1"/>
          </p:cNvSpPr>
          <p:nvPr>
            <p:ph type="sldNum" sz="quarter" idx="12"/>
          </p:nvPr>
        </p:nvSpPr>
        <p:spPr/>
        <p:txBody>
          <a:bodyPr/>
          <a:lstStyle/>
          <a:p>
            <a:fld id="{9D260114-DF0A-47C0-9F3B-853501704D47}" type="slidenum">
              <a:rPr lang="es-ES" smtClean="0"/>
              <a:t>13</a:t>
            </a:fld>
            <a:endParaRPr lang="es-ES"/>
          </a:p>
        </p:txBody>
      </p:sp>
      <p:pic>
        <p:nvPicPr>
          <p:cNvPr id="6" name="Imagen 5">
            <a:extLst>
              <a:ext uri="{FF2B5EF4-FFF2-40B4-BE49-F238E27FC236}">
                <a16:creationId xmlns:a16="http://schemas.microsoft.com/office/drawing/2014/main" id="{B53A656C-31B9-9D42-E5F3-EB237B7AB8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3" name="Imagen 2" descr="Gráfico, Gráfico de líneas&#10;&#10;El contenido generado por IA puede ser incorrecto.">
            <a:extLst>
              <a:ext uri="{FF2B5EF4-FFF2-40B4-BE49-F238E27FC236}">
                <a16:creationId xmlns:a16="http://schemas.microsoft.com/office/drawing/2014/main" id="{93BAA6A1-7E01-7603-DA5A-053F2E26D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16139"/>
            <a:ext cx="5446034" cy="4655566"/>
          </a:xfrm>
          <a:prstGeom prst="rect">
            <a:avLst/>
          </a:prstGeom>
        </p:spPr>
      </p:pic>
    </p:spTree>
    <p:extLst>
      <p:ext uri="{BB962C8B-B14F-4D97-AF65-F5344CB8AC3E}">
        <p14:creationId xmlns:p14="http://schemas.microsoft.com/office/powerpoint/2010/main" val="326567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33924-E7BF-DE8E-EA81-2B61CD998E1E}"/>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8EE59701-18AE-9222-9547-6439E0B924FA}"/>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5C006140-B357-E8E1-9A77-E971308184AB}"/>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RK5(4)7M</a:t>
              </a:r>
              <a:endParaRPr lang="es-ES"/>
            </a:p>
          </p:txBody>
        </p:sp>
        <p:sp>
          <p:nvSpPr>
            <p:cNvPr id="8" name="Rectángulo 7">
              <a:extLst>
                <a:ext uri="{FF2B5EF4-FFF2-40B4-BE49-F238E27FC236}">
                  <a16:creationId xmlns:a16="http://schemas.microsoft.com/office/drawing/2014/main" id="{DE624DE8-7C3C-C460-EC9A-0674AB910880}"/>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Marcador de número de diapositiva 5">
            <a:extLst>
              <a:ext uri="{FF2B5EF4-FFF2-40B4-BE49-F238E27FC236}">
                <a16:creationId xmlns:a16="http://schemas.microsoft.com/office/drawing/2014/main" id="{BA4BD2DF-4E9F-A2B7-BF91-A2CBAE251E6D}"/>
              </a:ext>
            </a:extLst>
          </p:cNvPr>
          <p:cNvSpPr>
            <a:spLocks noGrp="1"/>
          </p:cNvSpPr>
          <p:nvPr>
            <p:ph type="sldNum" sz="quarter" idx="12"/>
          </p:nvPr>
        </p:nvSpPr>
        <p:spPr/>
        <p:txBody>
          <a:bodyPr/>
          <a:lstStyle/>
          <a:p>
            <a:fld id="{9D260114-DF0A-47C0-9F3B-853501704D47}" type="slidenum">
              <a:rPr lang="es-ES" smtClean="0"/>
              <a:t>14</a:t>
            </a:fld>
            <a:endParaRPr lang="es-ES"/>
          </a:p>
        </p:txBody>
      </p:sp>
      <p:pic>
        <p:nvPicPr>
          <p:cNvPr id="10" name="Imagen 9">
            <a:extLst>
              <a:ext uri="{FF2B5EF4-FFF2-40B4-BE49-F238E27FC236}">
                <a16:creationId xmlns:a16="http://schemas.microsoft.com/office/drawing/2014/main" id="{5A9461D8-B023-1DA3-64BB-BFF0D9A008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2" name="Imagen 1">
            <a:extLst>
              <a:ext uri="{FF2B5EF4-FFF2-40B4-BE49-F238E27FC236}">
                <a16:creationId xmlns:a16="http://schemas.microsoft.com/office/drawing/2014/main" id="{8CB86495-102E-337D-BF92-D17E8F5550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40"/>
            <a:ext cx="5446034" cy="4655565"/>
          </a:xfrm>
          <a:prstGeom prst="rect">
            <a:avLst/>
          </a:prstGeom>
        </p:spPr>
      </p:pic>
    </p:spTree>
    <p:extLst>
      <p:ext uri="{BB962C8B-B14F-4D97-AF65-F5344CB8AC3E}">
        <p14:creationId xmlns:p14="http://schemas.microsoft.com/office/powerpoint/2010/main" val="2401694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4E659-ADDE-4BA3-B93D-F2B226A83A69}"/>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03049F54-0F91-3578-5487-7F7C589BD21D}"/>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A6952C8F-F254-502E-27F0-048260F553C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RK5(6)</a:t>
              </a:r>
              <a:endParaRPr lang="es-ES"/>
            </a:p>
          </p:txBody>
        </p:sp>
        <p:sp>
          <p:nvSpPr>
            <p:cNvPr id="8" name="Rectángulo 7">
              <a:extLst>
                <a:ext uri="{FF2B5EF4-FFF2-40B4-BE49-F238E27FC236}">
                  <a16:creationId xmlns:a16="http://schemas.microsoft.com/office/drawing/2014/main" id="{5906B35F-3909-9296-F623-468D2029A953}"/>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34C80D0F-8F31-7575-ED07-D32528C1D0A1}"/>
              </a:ext>
            </a:extLst>
          </p:cNvPr>
          <p:cNvSpPr>
            <a:spLocks noGrp="1"/>
          </p:cNvSpPr>
          <p:nvPr>
            <p:ph type="sldNum" sz="quarter" idx="12"/>
          </p:nvPr>
        </p:nvSpPr>
        <p:spPr/>
        <p:txBody>
          <a:bodyPr/>
          <a:lstStyle/>
          <a:p>
            <a:fld id="{9D260114-DF0A-47C0-9F3B-853501704D47}" type="slidenum">
              <a:rPr lang="es-ES" smtClean="0"/>
              <a:t>15</a:t>
            </a:fld>
            <a:endParaRPr lang="es-ES"/>
          </a:p>
        </p:txBody>
      </p:sp>
      <p:pic>
        <p:nvPicPr>
          <p:cNvPr id="6" name="Imagen 5">
            <a:extLst>
              <a:ext uri="{FF2B5EF4-FFF2-40B4-BE49-F238E27FC236}">
                <a16:creationId xmlns:a16="http://schemas.microsoft.com/office/drawing/2014/main" id="{D1D651B5-A5AD-1101-FC6E-14CCF637CC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4" name="Imagen 3">
            <a:extLst>
              <a:ext uri="{FF2B5EF4-FFF2-40B4-BE49-F238E27FC236}">
                <a16:creationId xmlns:a16="http://schemas.microsoft.com/office/drawing/2014/main" id="{BF3092F7-D286-E894-E76D-314A283C16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39"/>
            <a:ext cx="5446034" cy="4655565"/>
          </a:xfrm>
          <a:prstGeom prst="rect">
            <a:avLst/>
          </a:prstGeom>
        </p:spPr>
      </p:pic>
    </p:spTree>
    <p:extLst>
      <p:ext uri="{BB962C8B-B14F-4D97-AF65-F5344CB8AC3E}">
        <p14:creationId xmlns:p14="http://schemas.microsoft.com/office/powerpoint/2010/main" val="67168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5FF5A-B2E2-366F-2CC0-B21301D43368}"/>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15B047F9-35F3-FBF4-5061-A02C6DF1FDF6}"/>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5D51E399-29D6-139D-35DF-1A0A82444E20}"/>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RK5(6)</a:t>
              </a:r>
              <a:endParaRPr lang="es-ES"/>
            </a:p>
          </p:txBody>
        </p:sp>
        <p:sp>
          <p:nvSpPr>
            <p:cNvPr id="8" name="Rectángulo 7">
              <a:extLst>
                <a:ext uri="{FF2B5EF4-FFF2-40B4-BE49-F238E27FC236}">
                  <a16:creationId xmlns:a16="http://schemas.microsoft.com/office/drawing/2014/main" id="{698BDE4F-5432-BE46-78D1-F0A8B5C5C65E}"/>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 name="Marcador de número de diapositiva 5">
            <a:extLst>
              <a:ext uri="{FF2B5EF4-FFF2-40B4-BE49-F238E27FC236}">
                <a16:creationId xmlns:a16="http://schemas.microsoft.com/office/drawing/2014/main" id="{E1A40E36-0FEE-7FF0-FE0D-56FBE3732FCF}"/>
              </a:ext>
            </a:extLst>
          </p:cNvPr>
          <p:cNvSpPr>
            <a:spLocks noGrp="1"/>
          </p:cNvSpPr>
          <p:nvPr>
            <p:ph type="sldNum" sz="quarter" idx="12"/>
          </p:nvPr>
        </p:nvSpPr>
        <p:spPr/>
        <p:txBody>
          <a:bodyPr/>
          <a:lstStyle/>
          <a:p>
            <a:fld id="{9D260114-DF0A-47C0-9F3B-853501704D47}" type="slidenum">
              <a:rPr lang="es-ES" smtClean="0"/>
              <a:t>16</a:t>
            </a:fld>
            <a:endParaRPr lang="es-ES"/>
          </a:p>
        </p:txBody>
      </p:sp>
      <p:pic>
        <p:nvPicPr>
          <p:cNvPr id="10" name="Imagen 9">
            <a:extLst>
              <a:ext uri="{FF2B5EF4-FFF2-40B4-BE49-F238E27FC236}">
                <a16:creationId xmlns:a16="http://schemas.microsoft.com/office/drawing/2014/main" id="{C0815802-679E-47F3-C42C-DD0736EF3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2" name="Imagen 1">
            <a:extLst>
              <a:ext uri="{FF2B5EF4-FFF2-40B4-BE49-F238E27FC236}">
                <a16:creationId xmlns:a16="http://schemas.microsoft.com/office/drawing/2014/main" id="{D58CD943-3879-08E1-ED2C-B533DB6420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39"/>
            <a:ext cx="5446034" cy="4655565"/>
          </a:xfrm>
          <a:prstGeom prst="rect">
            <a:avLst/>
          </a:prstGeom>
        </p:spPr>
      </p:pic>
    </p:spTree>
    <p:extLst>
      <p:ext uri="{BB962C8B-B14F-4D97-AF65-F5344CB8AC3E}">
        <p14:creationId xmlns:p14="http://schemas.microsoft.com/office/powerpoint/2010/main" val="274593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77862-E77E-A3FA-8958-11665CF0ADE9}"/>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6129EFE2-D975-579E-0566-69B71C9FC95E}"/>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F3793E36-35AA-3734-FBFE-E0785F77805E}"/>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RK6(5)8M</a:t>
              </a:r>
              <a:endParaRPr lang="es-ES"/>
            </a:p>
          </p:txBody>
        </p:sp>
        <p:sp>
          <p:nvSpPr>
            <p:cNvPr id="8" name="Rectángulo 7">
              <a:extLst>
                <a:ext uri="{FF2B5EF4-FFF2-40B4-BE49-F238E27FC236}">
                  <a16:creationId xmlns:a16="http://schemas.microsoft.com/office/drawing/2014/main" id="{89B235D8-0329-6F76-6EA2-0F426A7012D9}"/>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1304245F-9413-2992-8410-99904506092C}"/>
              </a:ext>
            </a:extLst>
          </p:cNvPr>
          <p:cNvSpPr>
            <a:spLocks noGrp="1"/>
          </p:cNvSpPr>
          <p:nvPr>
            <p:ph type="sldNum" sz="quarter" idx="12"/>
          </p:nvPr>
        </p:nvSpPr>
        <p:spPr/>
        <p:txBody>
          <a:bodyPr/>
          <a:lstStyle/>
          <a:p>
            <a:fld id="{9D260114-DF0A-47C0-9F3B-853501704D47}" type="slidenum">
              <a:rPr lang="es-ES" smtClean="0"/>
              <a:t>17</a:t>
            </a:fld>
            <a:endParaRPr lang="es-ES"/>
          </a:p>
        </p:txBody>
      </p:sp>
      <p:pic>
        <p:nvPicPr>
          <p:cNvPr id="6" name="Imagen 5">
            <a:extLst>
              <a:ext uri="{FF2B5EF4-FFF2-40B4-BE49-F238E27FC236}">
                <a16:creationId xmlns:a16="http://schemas.microsoft.com/office/drawing/2014/main" id="{28859F6D-D6E2-003B-9E2A-415EC26C7D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9" cy="4655566"/>
          </a:xfrm>
          <a:prstGeom prst="rect">
            <a:avLst/>
          </a:prstGeom>
        </p:spPr>
      </p:pic>
      <p:pic>
        <p:nvPicPr>
          <p:cNvPr id="2" name="Imagen 1">
            <a:extLst>
              <a:ext uri="{FF2B5EF4-FFF2-40B4-BE49-F238E27FC236}">
                <a16:creationId xmlns:a16="http://schemas.microsoft.com/office/drawing/2014/main" id="{B3A00E5A-A337-7924-B6A5-0908BCD414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6139"/>
            <a:ext cx="5446032" cy="4655565"/>
          </a:xfrm>
          <a:prstGeom prst="rect">
            <a:avLst/>
          </a:prstGeom>
        </p:spPr>
      </p:pic>
    </p:spTree>
    <p:extLst>
      <p:ext uri="{BB962C8B-B14F-4D97-AF65-F5344CB8AC3E}">
        <p14:creationId xmlns:p14="http://schemas.microsoft.com/office/powerpoint/2010/main" val="400117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8C049-BB91-7CC3-4E42-17003C6F96B1}"/>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E9DE7529-5F99-01A3-8A5F-385979373641}"/>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C29D2357-7AF7-28EE-C148-219DCF764657}"/>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RK6(5)8M</a:t>
              </a:r>
              <a:endParaRPr lang="es-ES"/>
            </a:p>
          </p:txBody>
        </p:sp>
        <p:sp>
          <p:nvSpPr>
            <p:cNvPr id="8" name="Rectángulo 7">
              <a:extLst>
                <a:ext uri="{FF2B5EF4-FFF2-40B4-BE49-F238E27FC236}">
                  <a16:creationId xmlns:a16="http://schemas.microsoft.com/office/drawing/2014/main" id="{1EEDC40A-E55C-AF32-5942-7DFF559BAA8A}"/>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7B58D6F8-56DE-1620-2889-6FF3324497CD}"/>
              </a:ext>
            </a:extLst>
          </p:cNvPr>
          <p:cNvSpPr>
            <a:spLocks noGrp="1"/>
          </p:cNvSpPr>
          <p:nvPr>
            <p:ph type="sldNum" sz="quarter" idx="12"/>
          </p:nvPr>
        </p:nvSpPr>
        <p:spPr/>
        <p:txBody>
          <a:bodyPr/>
          <a:lstStyle/>
          <a:p>
            <a:fld id="{9D260114-DF0A-47C0-9F3B-853501704D47}" type="slidenum">
              <a:rPr lang="es-ES" smtClean="0"/>
              <a:t>18</a:t>
            </a:fld>
            <a:endParaRPr lang="es-ES"/>
          </a:p>
        </p:txBody>
      </p:sp>
      <p:pic>
        <p:nvPicPr>
          <p:cNvPr id="6" name="Imagen 5">
            <a:extLst>
              <a:ext uri="{FF2B5EF4-FFF2-40B4-BE49-F238E27FC236}">
                <a16:creationId xmlns:a16="http://schemas.microsoft.com/office/drawing/2014/main" id="{621D632A-3C64-423E-B423-D074E02CB6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9" cy="4655566"/>
          </a:xfrm>
          <a:prstGeom prst="rect">
            <a:avLst/>
          </a:prstGeom>
        </p:spPr>
      </p:pic>
      <p:pic>
        <p:nvPicPr>
          <p:cNvPr id="2" name="Imagen 1">
            <a:extLst>
              <a:ext uri="{FF2B5EF4-FFF2-40B4-BE49-F238E27FC236}">
                <a16:creationId xmlns:a16="http://schemas.microsoft.com/office/drawing/2014/main" id="{D22CBF5B-D9B3-6D47-88EC-4FE6C45FA4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6139"/>
            <a:ext cx="5446032" cy="4655565"/>
          </a:xfrm>
          <a:prstGeom prst="rect">
            <a:avLst/>
          </a:prstGeom>
        </p:spPr>
      </p:pic>
    </p:spTree>
    <p:extLst>
      <p:ext uri="{BB962C8B-B14F-4D97-AF65-F5344CB8AC3E}">
        <p14:creationId xmlns:p14="http://schemas.microsoft.com/office/powerpoint/2010/main" val="2700755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6FC0F-05C3-7131-6643-76D344DA5C7E}"/>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DE9E57E6-C8A0-2CE2-DAD4-3F10D583975A}"/>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DA84C918-3FDC-0E33-F902-51C9732D0690}"/>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RK6(7)</a:t>
              </a:r>
              <a:endParaRPr lang="es-ES"/>
            </a:p>
          </p:txBody>
        </p:sp>
        <p:sp>
          <p:nvSpPr>
            <p:cNvPr id="8" name="Rectángulo 7">
              <a:extLst>
                <a:ext uri="{FF2B5EF4-FFF2-40B4-BE49-F238E27FC236}">
                  <a16:creationId xmlns:a16="http://schemas.microsoft.com/office/drawing/2014/main" id="{B0073BC1-482B-919D-A8A3-7EA9D6086A2C}"/>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0F37E7E8-EA87-E411-A842-4C2F6273C10F}"/>
              </a:ext>
            </a:extLst>
          </p:cNvPr>
          <p:cNvSpPr>
            <a:spLocks noGrp="1"/>
          </p:cNvSpPr>
          <p:nvPr>
            <p:ph type="sldNum" sz="quarter" idx="12"/>
          </p:nvPr>
        </p:nvSpPr>
        <p:spPr/>
        <p:txBody>
          <a:bodyPr/>
          <a:lstStyle/>
          <a:p>
            <a:fld id="{9D260114-DF0A-47C0-9F3B-853501704D47}" type="slidenum">
              <a:rPr lang="es-ES" smtClean="0"/>
              <a:t>19</a:t>
            </a:fld>
            <a:endParaRPr lang="es-ES"/>
          </a:p>
        </p:txBody>
      </p:sp>
      <p:pic>
        <p:nvPicPr>
          <p:cNvPr id="6" name="Imagen 5">
            <a:extLst>
              <a:ext uri="{FF2B5EF4-FFF2-40B4-BE49-F238E27FC236}">
                <a16:creationId xmlns:a16="http://schemas.microsoft.com/office/drawing/2014/main" id="{7DE4511C-8802-B267-D01E-83C07CC1C5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2" name="Imagen 1">
            <a:extLst>
              <a:ext uri="{FF2B5EF4-FFF2-40B4-BE49-F238E27FC236}">
                <a16:creationId xmlns:a16="http://schemas.microsoft.com/office/drawing/2014/main" id="{3DA67034-85FF-CCD9-424E-21734D3ED0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39"/>
            <a:ext cx="5446034" cy="4655565"/>
          </a:xfrm>
          <a:prstGeom prst="rect">
            <a:avLst/>
          </a:prstGeom>
        </p:spPr>
      </p:pic>
    </p:spTree>
    <p:extLst>
      <p:ext uri="{BB962C8B-B14F-4D97-AF65-F5344CB8AC3E}">
        <p14:creationId xmlns:p14="http://schemas.microsoft.com/office/powerpoint/2010/main" val="229453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46B576E3-19A1-8C04-2E4A-2F3A73E362B6}"/>
              </a:ext>
            </a:extLst>
          </p:cNvPr>
          <p:cNvSpPr/>
          <p:nvPr/>
        </p:nvSpPr>
        <p:spPr>
          <a:xfrm>
            <a:off x="2494365" y="-105901"/>
            <a:ext cx="9856387" cy="7072365"/>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A46A826D-0DC5-5722-EC13-449F48EAF81B}"/>
              </a:ext>
            </a:extLst>
          </p:cNvPr>
          <p:cNvSpPr/>
          <p:nvPr/>
        </p:nvSpPr>
        <p:spPr>
          <a:xfrm>
            <a:off x="-118205" y="-105900"/>
            <a:ext cx="2611339" cy="7072366"/>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3375B9CF-1748-0634-81B1-6F0A6B110F87}"/>
              </a:ext>
            </a:extLst>
          </p:cNvPr>
          <p:cNvSpPr>
            <a:spLocks noGrp="1"/>
          </p:cNvSpPr>
          <p:nvPr>
            <p:ph type="title"/>
          </p:nvPr>
        </p:nvSpPr>
        <p:spPr>
          <a:xfrm>
            <a:off x="306010" y="788459"/>
            <a:ext cx="1867505" cy="1337658"/>
          </a:xfrm>
        </p:spPr>
        <p:txBody>
          <a:bodyPr/>
          <a:lstStyle/>
          <a:p>
            <a:r>
              <a:rPr lang="es-ES">
                <a:solidFill>
                  <a:srgbClr val="FFFFFF"/>
                </a:solidFill>
                <a:latin typeface="Times New Roman"/>
                <a:cs typeface="Times New Roman"/>
              </a:rPr>
              <a:t>Índice</a:t>
            </a:r>
          </a:p>
        </p:txBody>
      </p:sp>
      <p:sp>
        <p:nvSpPr>
          <p:cNvPr id="3" name="Marcador de contenido 2">
            <a:extLst>
              <a:ext uri="{FF2B5EF4-FFF2-40B4-BE49-F238E27FC236}">
                <a16:creationId xmlns:a16="http://schemas.microsoft.com/office/drawing/2014/main" id="{06FA24B2-C723-4431-910E-0D282CC7E3E4}"/>
              </a:ext>
            </a:extLst>
          </p:cNvPr>
          <p:cNvSpPr>
            <a:spLocks noGrp="1"/>
          </p:cNvSpPr>
          <p:nvPr>
            <p:ph idx="1"/>
          </p:nvPr>
        </p:nvSpPr>
        <p:spPr>
          <a:xfrm>
            <a:off x="2797629" y="1257149"/>
            <a:ext cx="6596743" cy="4351338"/>
          </a:xfrm>
        </p:spPr>
        <p:txBody>
          <a:bodyPr vert="horz" lIns="91440" tIns="45720" rIns="91440" bIns="45720" rtlCol="0" anchor="t">
            <a:normAutofit lnSpcReduction="10000"/>
          </a:bodyPr>
          <a:lstStyle/>
          <a:p>
            <a:pPr marL="514350" indent="-514350">
              <a:buAutoNum type="arabicPeriod"/>
            </a:pPr>
            <a:r>
              <a:rPr lang="es-ES">
                <a:solidFill>
                  <a:schemeClr val="bg1"/>
                </a:solidFill>
                <a:latin typeface="Times New Roman"/>
                <a:cs typeface="Times New Roman"/>
              </a:rPr>
              <a:t>Introducción</a:t>
            </a:r>
          </a:p>
          <a:p>
            <a:pPr marL="514350" indent="-514350">
              <a:buAutoNum type="arabicPeriod"/>
            </a:pPr>
            <a:r>
              <a:rPr lang="es-ES">
                <a:solidFill>
                  <a:schemeClr val="bg1"/>
                </a:solidFill>
                <a:latin typeface="Times New Roman"/>
                <a:cs typeface="Times New Roman"/>
              </a:rPr>
              <a:t>Continuación de órbitas periódicas</a:t>
            </a:r>
          </a:p>
          <a:p>
            <a:pPr marL="514350" indent="-514350">
              <a:buAutoNum type="arabicPeriod"/>
            </a:pPr>
            <a:r>
              <a:rPr lang="es-ES">
                <a:solidFill>
                  <a:schemeClr val="bg1"/>
                </a:solidFill>
                <a:latin typeface="Times New Roman"/>
                <a:cs typeface="Times New Roman"/>
              </a:rPr>
              <a:t>Estabilidad</a:t>
            </a:r>
          </a:p>
          <a:p>
            <a:pPr marL="514350" indent="-514350">
              <a:buAutoNum type="arabicPeriod"/>
            </a:pPr>
            <a:r>
              <a:rPr lang="es-ES">
                <a:solidFill>
                  <a:schemeClr val="bg1"/>
                </a:solidFill>
                <a:latin typeface="Times New Roman"/>
                <a:cs typeface="Times New Roman"/>
              </a:rPr>
              <a:t>Especificación del software</a:t>
            </a:r>
          </a:p>
          <a:p>
            <a:pPr marL="514350" indent="-514350">
              <a:buAutoNum type="arabicPeriod"/>
            </a:pPr>
            <a:r>
              <a:rPr lang="es-ES">
                <a:solidFill>
                  <a:schemeClr val="bg1"/>
                </a:solidFill>
                <a:latin typeface="Times New Roman"/>
                <a:cs typeface="Times New Roman"/>
              </a:rPr>
              <a:t>Esquemas temporales</a:t>
            </a:r>
          </a:p>
          <a:p>
            <a:pPr marL="514350" indent="-514350">
              <a:buAutoNum type="arabicPeriod"/>
            </a:pPr>
            <a:r>
              <a:rPr lang="es-ES">
                <a:solidFill>
                  <a:schemeClr val="bg1"/>
                </a:solidFill>
                <a:latin typeface="Times New Roman"/>
                <a:cs typeface="Times New Roman"/>
              </a:rPr>
              <a:t>Arquitectura funcional</a:t>
            </a:r>
          </a:p>
          <a:p>
            <a:pPr marL="514350" indent="-514350">
              <a:buAutoNum type="arabicPeriod"/>
            </a:pPr>
            <a:r>
              <a:rPr lang="es-ES">
                <a:solidFill>
                  <a:schemeClr val="bg1"/>
                </a:solidFill>
                <a:latin typeface="Times New Roman"/>
                <a:cs typeface="Times New Roman"/>
              </a:rPr>
              <a:t>Interfaz de usuario</a:t>
            </a:r>
          </a:p>
          <a:p>
            <a:pPr marL="514350" indent="-514350">
              <a:buAutoNum type="arabicPeriod"/>
            </a:pPr>
            <a:r>
              <a:rPr lang="es-ES">
                <a:solidFill>
                  <a:schemeClr val="bg1"/>
                </a:solidFill>
                <a:latin typeface="Times New Roman"/>
                <a:cs typeface="Times New Roman"/>
              </a:rPr>
              <a:t>Resultados</a:t>
            </a:r>
          </a:p>
          <a:p>
            <a:pPr marL="514350" indent="-514350">
              <a:buAutoNum type="arabicPeriod"/>
            </a:pPr>
            <a:r>
              <a:rPr lang="es-ES">
                <a:solidFill>
                  <a:schemeClr val="bg1"/>
                </a:solidFill>
                <a:latin typeface="Times New Roman"/>
                <a:cs typeface="Times New Roman"/>
              </a:rPr>
              <a:t>Conclusiones</a:t>
            </a:r>
          </a:p>
        </p:txBody>
      </p:sp>
      <p:sp>
        <p:nvSpPr>
          <p:cNvPr id="8" name="Marcador de número de diapositiva 7">
            <a:extLst>
              <a:ext uri="{FF2B5EF4-FFF2-40B4-BE49-F238E27FC236}">
                <a16:creationId xmlns:a16="http://schemas.microsoft.com/office/drawing/2014/main" id="{8454E61D-5D90-5C6B-7C5B-945323BDE77A}"/>
              </a:ext>
            </a:extLst>
          </p:cNvPr>
          <p:cNvSpPr>
            <a:spLocks noGrp="1"/>
          </p:cNvSpPr>
          <p:nvPr>
            <p:ph type="sldNum" sz="quarter" idx="12"/>
          </p:nvPr>
        </p:nvSpPr>
        <p:spPr/>
        <p:txBody>
          <a:bodyPr/>
          <a:lstStyle/>
          <a:p>
            <a:fld id="{9D260114-DF0A-47C0-9F3B-853501704D47}" type="slidenum">
              <a:rPr lang="es-ES" smtClean="0"/>
              <a:t>2</a:t>
            </a:fld>
            <a:endParaRPr lang="es-ES"/>
          </a:p>
        </p:txBody>
      </p:sp>
    </p:spTree>
    <p:extLst>
      <p:ext uri="{BB962C8B-B14F-4D97-AF65-F5344CB8AC3E}">
        <p14:creationId xmlns:p14="http://schemas.microsoft.com/office/powerpoint/2010/main" val="1615736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C27F-79A3-AF0A-1D0E-7D2BBEA34644}"/>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7AEB6165-C385-4E6A-67CD-20A48A36C55A}"/>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ED5C4753-5850-133F-3E17-FE293D0F831A}"/>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RK6(7)</a:t>
              </a:r>
              <a:endParaRPr lang="es-ES"/>
            </a:p>
          </p:txBody>
        </p:sp>
        <p:sp>
          <p:nvSpPr>
            <p:cNvPr id="8" name="Rectángulo 7">
              <a:extLst>
                <a:ext uri="{FF2B5EF4-FFF2-40B4-BE49-F238E27FC236}">
                  <a16:creationId xmlns:a16="http://schemas.microsoft.com/office/drawing/2014/main" id="{3A5D618D-72F4-0398-C335-960BA2317098}"/>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10B72576-DAF9-9057-14FD-E753ABB60D79}"/>
              </a:ext>
            </a:extLst>
          </p:cNvPr>
          <p:cNvSpPr>
            <a:spLocks noGrp="1"/>
          </p:cNvSpPr>
          <p:nvPr>
            <p:ph type="sldNum" sz="quarter" idx="12"/>
          </p:nvPr>
        </p:nvSpPr>
        <p:spPr/>
        <p:txBody>
          <a:bodyPr/>
          <a:lstStyle/>
          <a:p>
            <a:fld id="{9D260114-DF0A-47C0-9F3B-853501704D47}" type="slidenum">
              <a:rPr lang="es-ES" smtClean="0"/>
              <a:t>20</a:t>
            </a:fld>
            <a:endParaRPr lang="es-ES"/>
          </a:p>
        </p:txBody>
      </p:sp>
      <p:pic>
        <p:nvPicPr>
          <p:cNvPr id="6" name="Imagen 5">
            <a:extLst>
              <a:ext uri="{FF2B5EF4-FFF2-40B4-BE49-F238E27FC236}">
                <a16:creationId xmlns:a16="http://schemas.microsoft.com/office/drawing/2014/main" id="{6E2EBA3A-7065-B5EB-5B31-02C512CCC9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2" name="Imagen 1">
            <a:extLst>
              <a:ext uri="{FF2B5EF4-FFF2-40B4-BE49-F238E27FC236}">
                <a16:creationId xmlns:a16="http://schemas.microsoft.com/office/drawing/2014/main" id="{9F93C86E-23BE-146B-01C9-EB1870717F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1516140"/>
            <a:ext cx="5446034" cy="4655565"/>
          </a:xfrm>
          <a:prstGeom prst="rect">
            <a:avLst/>
          </a:prstGeom>
        </p:spPr>
      </p:pic>
    </p:spTree>
    <p:extLst>
      <p:ext uri="{BB962C8B-B14F-4D97-AF65-F5344CB8AC3E}">
        <p14:creationId xmlns:p14="http://schemas.microsoft.com/office/powerpoint/2010/main" val="66392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10540-609A-A100-B829-A5E36E2E2E12}"/>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5C2B3C32-5C19-F796-3DC2-EBF4B3D166AB}"/>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C97C5B5A-9605-7B65-0FA7-1A01AF5586A9}"/>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RK7(8)</a:t>
              </a:r>
              <a:endParaRPr lang="es-ES"/>
            </a:p>
          </p:txBody>
        </p:sp>
        <p:sp>
          <p:nvSpPr>
            <p:cNvPr id="8" name="Rectángulo 7">
              <a:extLst>
                <a:ext uri="{FF2B5EF4-FFF2-40B4-BE49-F238E27FC236}">
                  <a16:creationId xmlns:a16="http://schemas.microsoft.com/office/drawing/2014/main" id="{A2B80462-0F5E-F745-2426-5DC268E2B110}"/>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FC3B4C5B-6EBE-3E75-F6F9-F25A3D5C6C80}"/>
              </a:ext>
            </a:extLst>
          </p:cNvPr>
          <p:cNvSpPr>
            <a:spLocks noGrp="1"/>
          </p:cNvSpPr>
          <p:nvPr>
            <p:ph type="sldNum" sz="quarter" idx="12"/>
          </p:nvPr>
        </p:nvSpPr>
        <p:spPr/>
        <p:txBody>
          <a:bodyPr/>
          <a:lstStyle/>
          <a:p>
            <a:fld id="{9D260114-DF0A-47C0-9F3B-853501704D47}" type="slidenum">
              <a:rPr lang="es-ES" smtClean="0"/>
              <a:t>21</a:t>
            </a:fld>
            <a:endParaRPr lang="es-ES"/>
          </a:p>
        </p:txBody>
      </p:sp>
      <p:pic>
        <p:nvPicPr>
          <p:cNvPr id="6" name="Imagen 5">
            <a:extLst>
              <a:ext uri="{FF2B5EF4-FFF2-40B4-BE49-F238E27FC236}">
                <a16:creationId xmlns:a16="http://schemas.microsoft.com/office/drawing/2014/main" id="{50C1864C-6277-0DE2-361F-2B795535E7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4" name="Imagen 3">
            <a:extLst>
              <a:ext uri="{FF2B5EF4-FFF2-40B4-BE49-F238E27FC236}">
                <a16:creationId xmlns:a16="http://schemas.microsoft.com/office/drawing/2014/main" id="{DB9F6617-63EC-B15C-7590-4F4654D6B7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7322" y="1517269"/>
            <a:ext cx="5443390" cy="4653306"/>
          </a:xfrm>
          <a:prstGeom prst="rect">
            <a:avLst/>
          </a:prstGeom>
        </p:spPr>
      </p:pic>
    </p:spTree>
    <p:extLst>
      <p:ext uri="{BB962C8B-B14F-4D97-AF65-F5344CB8AC3E}">
        <p14:creationId xmlns:p14="http://schemas.microsoft.com/office/powerpoint/2010/main" val="165773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00906-C871-BCB5-F45D-AAFD5A3A7D20}"/>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EA9C5BAE-06C6-E19D-189D-9B318AFC35CE}"/>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86C7646E-0162-FEF4-D148-FE1ADEF8C9A8}"/>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RK7(8)</a:t>
              </a:r>
              <a:endParaRPr lang="es-ES"/>
            </a:p>
          </p:txBody>
        </p:sp>
        <p:sp>
          <p:nvSpPr>
            <p:cNvPr id="8" name="Rectángulo 7">
              <a:extLst>
                <a:ext uri="{FF2B5EF4-FFF2-40B4-BE49-F238E27FC236}">
                  <a16:creationId xmlns:a16="http://schemas.microsoft.com/office/drawing/2014/main" id="{4D7389AE-B026-3FEE-380A-EBD49D7344B8}"/>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457FF671-9C29-40CD-0EFF-D53BF1F7F307}"/>
              </a:ext>
            </a:extLst>
          </p:cNvPr>
          <p:cNvSpPr>
            <a:spLocks noGrp="1"/>
          </p:cNvSpPr>
          <p:nvPr>
            <p:ph type="sldNum" sz="quarter" idx="12"/>
          </p:nvPr>
        </p:nvSpPr>
        <p:spPr/>
        <p:txBody>
          <a:bodyPr/>
          <a:lstStyle/>
          <a:p>
            <a:fld id="{9D260114-DF0A-47C0-9F3B-853501704D47}" type="slidenum">
              <a:rPr lang="es-ES" smtClean="0"/>
              <a:t>22</a:t>
            </a:fld>
            <a:endParaRPr lang="es-ES"/>
          </a:p>
        </p:txBody>
      </p:sp>
      <p:pic>
        <p:nvPicPr>
          <p:cNvPr id="6" name="Imagen 5">
            <a:extLst>
              <a:ext uri="{FF2B5EF4-FFF2-40B4-BE49-F238E27FC236}">
                <a16:creationId xmlns:a16="http://schemas.microsoft.com/office/drawing/2014/main" id="{9FCBD527-3BCB-7249-7A54-A19FBB365E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8" cy="4655566"/>
          </a:xfrm>
          <a:prstGeom prst="rect">
            <a:avLst/>
          </a:prstGeom>
        </p:spPr>
      </p:pic>
      <p:pic>
        <p:nvPicPr>
          <p:cNvPr id="2" name="Imagen 1">
            <a:extLst>
              <a:ext uri="{FF2B5EF4-FFF2-40B4-BE49-F238E27FC236}">
                <a16:creationId xmlns:a16="http://schemas.microsoft.com/office/drawing/2014/main" id="{229D2F67-7617-1285-372E-D99519B59D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6139"/>
            <a:ext cx="5446032" cy="4655565"/>
          </a:xfrm>
          <a:prstGeom prst="rect">
            <a:avLst/>
          </a:prstGeom>
        </p:spPr>
      </p:pic>
    </p:spTree>
    <p:extLst>
      <p:ext uri="{BB962C8B-B14F-4D97-AF65-F5344CB8AC3E}">
        <p14:creationId xmlns:p14="http://schemas.microsoft.com/office/powerpoint/2010/main" val="302933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C9568-4315-EF90-D3CF-7232391EB852}"/>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698D56F1-D087-C928-2B7B-AA1DBF603782}"/>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B2976445-EEEA-4703-D8FD-526FDF349AE3}"/>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RK8(7)13M</a:t>
              </a:r>
              <a:endParaRPr lang="es-ES"/>
            </a:p>
          </p:txBody>
        </p:sp>
        <p:sp>
          <p:nvSpPr>
            <p:cNvPr id="8" name="Rectángulo 7">
              <a:extLst>
                <a:ext uri="{FF2B5EF4-FFF2-40B4-BE49-F238E27FC236}">
                  <a16:creationId xmlns:a16="http://schemas.microsoft.com/office/drawing/2014/main" id="{564D6BEC-8B5D-201C-3156-FC5EF20CF7D6}"/>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BD009291-B6B7-E19E-1A1C-3C65A1334A9B}"/>
              </a:ext>
            </a:extLst>
          </p:cNvPr>
          <p:cNvSpPr>
            <a:spLocks noGrp="1"/>
          </p:cNvSpPr>
          <p:nvPr>
            <p:ph type="sldNum" sz="quarter" idx="12"/>
          </p:nvPr>
        </p:nvSpPr>
        <p:spPr/>
        <p:txBody>
          <a:bodyPr/>
          <a:lstStyle/>
          <a:p>
            <a:fld id="{9D260114-DF0A-47C0-9F3B-853501704D47}" type="slidenum">
              <a:rPr lang="es-ES" smtClean="0"/>
              <a:t>23</a:t>
            </a:fld>
            <a:endParaRPr lang="es-ES"/>
          </a:p>
        </p:txBody>
      </p:sp>
      <p:pic>
        <p:nvPicPr>
          <p:cNvPr id="6" name="Imagen 5">
            <a:extLst>
              <a:ext uri="{FF2B5EF4-FFF2-40B4-BE49-F238E27FC236}">
                <a16:creationId xmlns:a16="http://schemas.microsoft.com/office/drawing/2014/main" id="{83CC59FB-4B7D-D569-0246-B133BBBF1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9" cy="4655566"/>
          </a:xfrm>
          <a:prstGeom prst="rect">
            <a:avLst/>
          </a:prstGeom>
        </p:spPr>
      </p:pic>
      <p:pic>
        <p:nvPicPr>
          <p:cNvPr id="2" name="Imagen 1">
            <a:extLst>
              <a:ext uri="{FF2B5EF4-FFF2-40B4-BE49-F238E27FC236}">
                <a16:creationId xmlns:a16="http://schemas.microsoft.com/office/drawing/2014/main" id="{D572276B-BD39-D1A1-4DA6-623BCBF0EE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6139"/>
            <a:ext cx="5446032" cy="4655565"/>
          </a:xfrm>
          <a:prstGeom prst="rect">
            <a:avLst/>
          </a:prstGeom>
        </p:spPr>
      </p:pic>
    </p:spTree>
    <p:extLst>
      <p:ext uri="{BB962C8B-B14F-4D97-AF65-F5344CB8AC3E}">
        <p14:creationId xmlns:p14="http://schemas.microsoft.com/office/powerpoint/2010/main" val="4060053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670CE-0A76-04B9-2A04-DB7A1F67FD7B}"/>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23E4EE61-FCD9-93D0-0BBD-2F2D6CB56EFD}"/>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03BB7A56-AEAA-137F-64A4-A7DE8ED25E3A}"/>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RK8(7)13M</a:t>
              </a:r>
              <a:endParaRPr lang="es-ES"/>
            </a:p>
          </p:txBody>
        </p:sp>
        <p:sp>
          <p:nvSpPr>
            <p:cNvPr id="8" name="Rectángulo 7">
              <a:extLst>
                <a:ext uri="{FF2B5EF4-FFF2-40B4-BE49-F238E27FC236}">
                  <a16:creationId xmlns:a16="http://schemas.microsoft.com/office/drawing/2014/main" id="{BF2BD101-0CBA-6571-3912-CE81DFDB34FF}"/>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Marcador de número de diapositiva 10">
            <a:extLst>
              <a:ext uri="{FF2B5EF4-FFF2-40B4-BE49-F238E27FC236}">
                <a16:creationId xmlns:a16="http://schemas.microsoft.com/office/drawing/2014/main" id="{B7771ABE-6413-AED3-4FC5-D9792B7734A0}"/>
              </a:ext>
            </a:extLst>
          </p:cNvPr>
          <p:cNvSpPr>
            <a:spLocks noGrp="1"/>
          </p:cNvSpPr>
          <p:nvPr>
            <p:ph type="sldNum" sz="quarter" idx="12"/>
          </p:nvPr>
        </p:nvSpPr>
        <p:spPr/>
        <p:txBody>
          <a:bodyPr/>
          <a:lstStyle/>
          <a:p>
            <a:fld id="{9D260114-DF0A-47C0-9F3B-853501704D47}" type="slidenum">
              <a:rPr lang="es-ES" smtClean="0"/>
              <a:t>24</a:t>
            </a:fld>
            <a:endParaRPr lang="es-ES"/>
          </a:p>
        </p:txBody>
      </p:sp>
      <p:pic>
        <p:nvPicPr>
          <p:cNvPr id="12" name="Imagen 11">
            <a:extLst>
              <a:ext uri="{FF2B5EF4-FFF2-40B4-BE49-F238E27FC236}">
                <a16:creationId xmlns:a16="http://schemas.microsoft.com/office/drawing/2014/main" id="{FEDD445C-93B9-5664-9926-5890611E96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16139"/>
            <a:ext cx="5353109" cy="4655566"/>
          </a:xfrm>
          <a:prstGeom prst="rect">
            <a:avLst/>
          </a:prstGeom>
        </p:spPr>
      </p:pic>
      <p:pic>
        <p:nvPicPr>
          <p:cNvPr id="2" name="Imagen 1">
            <a:extLst>
              <a:ext uri="{FF2B5EF4-FFF2-40B4-BE49-F238E27FC236}">
                <a16:creationId xmlns:a16="http://schemas.microsoft.com/office/drawing/2014/main" id="{BBB21499-C403-CDC4-17BD-2787227ABB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6139"/>
            <a:ext cx="5446032" cy="4655565"/>
          </a:xfrm>
          <a:prstGeom prst="rect">
            <a:avLst/>
          </a:prstGeom>
        </p:spPr>
      </p:pic>
    </p:spTree>
    <p:extLst>
      <p:ext uri="{BB962C8B-B14F-4D97-AF65-F5344CB8AC3E}">
        <p14:creationId xmlns:p14="http://schemas.microsoft.com/office/powerpoint/2010/main" val="626790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B45BD-B954-5514-AC09-A591356E21AF}"/>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C56A768D-5747-C514-092D-7C553A66A98D}"/>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DBD8D20B-6A44-05F4-63A1-B23E427CE81E}"/>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GBS</a:t>
              </a:r>
              <a:endParaRPr lang="es-ES"/>
            </a:p>
          </p:txBody>
        </p:sp>
        <p:sp>
          <p:nvSpPr>
            <p:cNvPr id="8" name="Rectángulo 7">
              <a:extLst>
                <a:ext uri="{FF2B5EF4-FFF2-40B4-BE49-F238E27FC236}">
                  <a16:creationId xmlns:a16="http://schemas.microsoft.com/office/drawing/2014/main" id="{12BA1AF1-7FFD-6249-85AA-E4ED656B36CD}"/>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28725577-B25F-AD95-2805-5C04C72AD773}"/>
              </a:ext>
            </a:extLst>
          </p:cNvPr>
          <p:cNvSpPr>
            <a:spLocks noGrp="1"/>
          </p:cNvSpPr>
          <p:nvPr>
            <p:ph type="sldNum" sz="quarter" idx="12"/>
          </p:nvPr>
        </p:nvSpPr>
        <p:spPr/>
        <p:txBody>
          <a:bodyPr/>
          <a:lstStyle/>
          <a:p>
            <a:fld id="{9D260114-DF0A-47C0-9F3B-853501704D47}" type="slidenum">
              <a:rPr lang="es-ES" smtClean="0"/>
              <a:t>25</a:t>
            </a:fld>
            <a:endParaRPr lang="es-ES"/>
          </a:p>
        </p:txBody>
      </p:sp>
      <p:pic>
        <p:nvPicPr>
          <p:cNvPr id="10" name="Imagen 9">
            <a:extLst>
              <a:ext uri="{FF2B5EF4-FFF2-40B4-BE49-F238E27FC236}">
                <a16:creationId xmlns:a16="http://schemas.microsoft.com/office/drawing/2014/main" id="{5DCDFC08-16CD-1C49-41A2-F636093D19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22920"/>
            <a:ext cx="5353108" cy="4642003"/>
          </a:xfrm>
          <a:prstGeom prst="rect">
            <a:avLst/>
          </a:prstGeom>
        </p:spPr>
      </p:pic>
      <p:pic>
        <p:nvPicPr>
          <p:cNvPr id="13" name="Imagen 12">
            <a:extLst>
              <a:ext uri="{FF2B5EF4-FFF2-40B4-BE49-F238E27FC236}">
                <a16:creationId xmlns:a16="http://schemas.microsoft.com/office/drawing/2014/main" id="{B17F4B0E-4A15-D16C-D73E-CB670ACE69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24071"/>
            <a:ext cx="5446032" cy="4639701"/>
          </a:xfrm>
          <a:prstGeom prst="rect">
            <a:avLst/>
          </a:prstGeom>
        </p:spPr>
      </p:pic>
    </p:spTree>
    <p:extLst>
      <p:ext uri="{BB962C8B-B14F-4D97-AF65-F5344CB8AC3E}">
        <p14:creationId xmlns:p14="http://schemas.microsoft.com/office/powerpoint/2010/main" val="225169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1A8CF-22FA-D34E-932C-CA156C58239F}"/>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60C274A8-1F82-C9BF-1EF0-4676DC741DD9}"/>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98BAC50D-8D4A-05E3-8B5B-47818245A2EF}"/>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GBS</a:t>
              </a:r>
              <a:endParaRPr lang="es-ES"/>
            </a:p>
          </p:txBody>
        </p:sp>
        <p:sp>
          <p:nvSpPr>
            <p:cNvPr id="8" name="Rectángulo 7">
              <a:extLst>
                <a:ext uri="{FF2B5EF4-FFF2-40B4-BE49-F238E27FC236}">
                  <a16:creationId xmlns:a16="http://schemas.microsoft.com/office/drawing/2014/main" id="{03E62064-CC54-B7F3-B4E6-F48744104698}"/>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4B9EBA25-B8EF-A47B-949D-6923845E0FD3}"/>
              </a:ext>
            </a:extLst>
          </p:cNvPr>
          <p:cNvSpPr>
            <a:spLocks noGrp="1"/>
          </p:cNvSpPr>
          <p:nvPr>
            <p:ph type="sldNum" sz="quarter" idx="12"/>
          </p:nvPr>
        </p:nvSpPr>
        <p:spPr/>
        <p:txBody>
          <a:bodyPr/>
          <a:lstStyle/>
          <a:p>
            <a:fld id="{9D260114-DF0A-47C0-9F3B-853501704D47}" type="slidenum">
              <a:rPr lang="es-ES" smtClean="0"/>
              <a:t>26</a:t>
            </a:fld>
            <a:endParaRPr lang="es-ES"/>
          </a:p>
        </p:txBody>
      </p:sp>
      <p:pic>
        <p:nvPicPr>
          <p:cNvPr id="10" name="Imagen 9">
            <a:extLst>
              <a:ext uri="{FF2B5EF4-FFF2-40B4-BE49-F238E27FC236}">
                <a16:creationId xmlns:a16="http://schemas.microsoft.com/office/drawing/2014/main" id="{5AF6142C-C126-89AF-630E-B111D9B53B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22920"/>
            <a:ext cx="5353108" cy="4642003"/>
          </a:xfrm>
          <a:prstGeom prst="rect">
            <a:avLst/>
          </a:prstGeom>
        </p:spPr>
      </p:pic>
      <p:pic>
        <p:nvPicPr>
          <p:cNvPr id="13" name="Imagen 12">
            <a:extLst>
              <a:ext uri="{FF2B5EF4-FFF2-40B4-BE49-F238E27FC236}">
                <a16:creationId xmlns:a16="http://schemas.microsoft.com/office/drawing/2014/main" id="{BB513D7B-B64D-E3C2-39F8-52FFE9C025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24071"/>
            <a:ext cx="5446032" cy="4639701"/>
          </a:xfrm>
          <a:prstGeom prst="rect">
            <a:avLst/>
          </a:prstGeom>
        </p:spPr>
      </p:pic>
    </p:spTree>
    <p:extLst>
      <p:ext uri="{BB962C8B-B14F-4D97-AF65-F5344CB8AC3E}">
        <p14:creationId xmlns:p14="http://schemas.microsoft.com/office/powerpoint/2010/main" val="334795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A3CE8-4A60-87B9-4EC9-8148D524C371}"/>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5A378765-8967-2131-D833-714373DCFDDE}"/>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826BBE06-DFAB-2E57-AC11-BAC80E34061C}"/>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GBS</a:t>
              </a:r>
              <a:endParaRPr lang="es-ES"/>
            </a:p>
          </p:txBody>
        </p:sp>
        <p:sp>
          <p:nvSpPr>
            <p:cNvPr id="8" name="Rectángulo 7">
              <a:extLst>
                <a:ext uri="{FF2B5EF4-FFF2-40B4-BE49-F238E27FC236}">
                  <a16:creationId xmlns:a16="http://schemas.microsoft.com/office/drawing/2014/main" id="{B550A4F3-D898-73FB-DE70-F6725E30A288}"/>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74B22115-ED2E-4F20-EE46-2C8B8A226EA5}"/>
              </a:ext>
            </a:extLst>
          </p:cNvPr>
          <p:cNvSpPr>
            <a:spLocks noGrp="1"/>
          </p:cNvSpPr>
          <p:nvPr>
            <p:ph type="sldNum" sz="quarter" idx="12"/>
          </p:nvPr>
        </p:nvSpPr>
        <p:spPr/>
        <p:txBody>
          <a:bodyPr/>
          <a:lstStyle/>
          <a:p>
            <a:fld id="{9D260114-DF0A-47C0-9F3B-853501704D47}" type="slidenum">
              <a:rPr lang="es-ES" smtClean="0"/>
              <a:t>27</a:t>
            </a:fld>
            <a:endParaRPr lang="es-ES"/>
          </a:p>
        </p:txBody>
      </p:sp>
      <p:pic>
        <p:nvPicPr>
          <p:cNvPr id="10" name="Imagen 9">
            <a:extLst>
              <a:ext uri="{FF2B5EF4-FFF2-40B4-BE49-F238E27FC236}">
                <a16:creationId xmlns:a16="http://schemas.microsoft.com/office/drawing/2014/main" id="{4031E1C2-71E9-AFF6-FFCB-B9C7BE2FC5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22920"/>
            <a:ext cx="5353108" cy="4642003"/>
          </a:xfrm>
          <a:prstGeom prst="rect">
            <a:avLst/>
          </a:prstGeom>
        </p:spPr>
      </p:pic>
      <p:pic>
        <p:nvPicPr>
          <p:cNvPr id="13" name="Imagen 12">
            <a:extLst>
              <a:ext uri="{FF2B5EF4-FFF2-40B4-BE49-F238E27FC236}">
                <a16:creationId xmlns:a16="http://schemas.microsoft.com/office/drawing/2014/main" id="{EA986D27-981D-FF1F-3DD4-436094972B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24071"/>
            <a:ext cx="5446032" cy="4639701"/>
          </a:xfrm>
          <a:prstGeom prst="rect">
            <a:avLst/>
          </a:prstGeom>
        </p:spPr>
      </p:pic>
    </p:spTree>
    <p:extLst>
      <p:ext uri="{BB962C8B-B14F-4D97-AF65-F5344CB8AC3E}">
        <p14:creationId xmlns:p14="http://schemas.microsoft.com/office/powerpoint/2010/main" val="105404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F162F-1C2A-CE1D-9434-F8FD888BFDA6}"/>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822299A3-E56A-2279-ED96-7CF518F3C2FA}"/>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5FE52C1D-1B3A-F6F3-5ED3-782F9090634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GBS</a:t>
              </a:r>
              <a:endParaRPr lang="es-ES"/>
            </a:p>
          </p:txBody>
        </p:sp>
        <p:sp>
          <p:nvSpPr>
            <p:cNvPr id="8" name="Rectángulo 7">
              <a:extLst>
                <a:ext uri="{FF2B5EF4-FFF2-40B4-BE49-F238E27FC236}">
                  <a16:creationId xmlns:a16="http://schemas.microsoft.com/office/drawing/2014/main" id="{C639989F-E34D-2B3C-CEA4-277423AEC99E}"/>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7E77D18A-B0C9-0528-6DF6-D6ECDD19F00A}"/>
              </a:ext>
            </a:extLst>
          </p:cNvPr>
          <p:cNvSpPr>
            <a:spLocks noGrp="1"/>
          </p:cNvSpPr>
          <p:nvPr>
            <p:ph type="sldNum" sz="quarter" idx="12"/>
          </p:nvPr>
        </p:nvSpPr>
        <p:spPr/>
        <p:txBody>
          <a:bodyPr/>
          <a:lstStyle/>
          <a:p>
            <a:fld id="{9D260114-DF0A-47C0-9F3B-853501704D47}" type="slidenum">
              <a:rPr lang="es-ES" smtClean="0"/>
              <a:t>28</a:t>
            </a:fld>
            <a:endParaRPr lang="es-ES"/>
          </a:p>
        </p:txBody>
      </p:sp>
      <p:pic>
        <p:nvPicPr>
          <p:cNvPr id="10" name="Imagen 9">
            <a:extLst>
              <a:ext uri="{FF2B5EF4-FFF2-40B4-BE49-F238E27FC236}">
                <a16:creationId xmlns:a16="http://schemas.microsoft.com/office/drawing/2014/main" id="{B1A7D270-750E-440C-CD21-6A800B5467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144" y="1522920"/>
            <a:ext cx="5353108" cy="4642003"/>
          </a:xfrm>
          <a:prstGeom prst="rect">
            <a:avLst/>
          </a:prstGeom>
        </p:spPr>
      </p:pic>
      <p:pic>
        <p:nvPicPr>
          <p:cNvPr id="13" name="Imagen 12">
            <a:extLst>
              <a:ext uri="{FF2B5EF4-FFF2-40B4-BE49-F238E27FC236}">
                <a16:creationId xmlns:a16="http://schemas.microsoft.com/office/drawing/2014/main" id="{C17693EB-081F-8391-D9B4-E4BC0EC4CD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514239"/>
            <a:ext cx="5446032" cy="4639701"/>
          </a:xfrm>
          <a:prstGeom prst="rect">
            <a:avLst/>
          </a:prstGeom>
        </p:spPr>
      </p:pic>
    </p:spTree>
    <p:extLst>
      <p:ext uri="{BB962C8B-B14F-4D97-AF65-F5344CB8AC3E}">
        <p14:creationId xmlns:p14="http://schemas.microsoft.com/office/powerpoint/2010/main" val="66856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1CDA-69B5-D9DD-FF9E-ECAFFE7AB0F7}"/>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1B2EE3C7-1DD0-DBDB-0066-71837D33F21A}"/>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3EDF005C-89CD-57EA-1178-AD6C3462829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 – GBS</a:t>
              </a:r>
              <a:endParaRPr lang="es-ES"/>
            </a:p>
          </p:txBody>
        </p:sp>
        <p:sp>
          <p:nvSpPr>
            <p:cNvPr id="8" name="Rectángulo 7">
              <a:extLst>
                <a:ext uri="{FF2B5EF4-FFF2-40B4-BE49-F238E27FC236}">
                  <a16:creationId xmlns:a16="http://schemas.microsoft.com/office/drawing/2014/main" id="{FD571ECE-799B-D809-A06A-9CEE551D282F}"/>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Marcador de número de diapositiva 4">
            <a:extLst>
              <a:ext uri="{FF2B5EF4-FFF2-40B4-BE49-F238E27FC236}">
                <a16:creationId xmlns:a16="http://schemas.microsoft.com/office/drawing/2014/main" id="{361E6C2D-371C-AF65-2B39-F128B3153677}"/>
              </a:ext>
            </a:extLst>
          </p:cNvPr>
          <p:cNvSpPr>
            <a:spLocks noGrp="1"/>
          </p:cNvSpPr>
          <p:nvPr>
            <p:ph type="sldNum" sz="quarter" idx="12"/>
          </p:nvPr>
        </p:nvSpPr>
        <p:spPr/>
        <p:txBody>
          <a:bodyPr/>
          <a:lstStyle/>
          <a:p>
            <a:fld id="{9D260114-DF0A-47C0-9F3B-853501704D47}" type="slidenum">
              <a:rPr lang="es-ES" smtClean="0"/>
              <a:t>29</a:t>
            </a:fld>
            <a:endParaRPr lang="es-ES"/>
          </a:p>
        </p:txBody>
      </p:sp>
      <p:pic>
        <p:nvPicPr>
          <p:cNvPr id="3" name="Imagen 2" descr="Gráfico, Gráfico de líneas&#10;&#10;El contenido generado por IA puede ser incorrecto.">
            <a:extLst>
              <a:ext uri="{FF2B5EF4-FFF2-40B4-BE49-F238E27FC236}">
                <a16:creationId xmlns:a16="http://schemas.microsoft.com/office/drawing/2014/main" id="{030F46D1-AB22-F177-92E2-013D8C814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568" y="1289974"/>
            <a:ext cx="6784863" cy="5066376"/>
          </a:xfrm>
          <a:prstGeom prst="rect">
            <a:avLst/>
          </a:prstGeom>
        </p:spPr>
      </p:pic>
    </p:spTree>
    <p:extLst>
      <p:ext uri="{BB962C8B-B14F-4D97-AF65-F5344CB8AC3E}">
        <p14:creationId xmlns:p14="http://schemas.microsoft.com/office/powerpoint/2010/main" val="201889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8341D826-49AE-A198-7DA7-8F1C754E4FCA}"/>
              </a:ext>
            </a:extLst>
          </p:cNvPr>
          <p:cNvPicPr>
            <a:picLocks noChangeAspect="1"/>
          </p:cNvPicPr>
          <p:nvPr/>
        </p:nvPicPr>
        <p:blipFill>
          <a:blip r:embed="rId3"/>
          <a:srcRect l="864" r="174"/>
          <a:stretch>
            <a:fillRect/>
          </a:stretch>
        </p:blipFill>
        <p:spPr>
          <a:xfrm>
            <a:off x="148551" y="1625836"/>
            <a:ext cx="6040583" cy="4055297"/>
          </a:xfrm>
          <a:prstGeom prst="rect">
            <a:avLst/>
          </a:prstGeom>
        </p:spPr>
      </p:pic>
      <p:sp>
        <p:nvSpPr>
          <p:cNvPr id="16" name="CuadroTexto 15">
            <a:extLst>
              <a:ext uri="{FF2B5EF4-FFF2-40B4-BE49-F238E27FC236}">
                <a16:creationId xmlns:a16="http://schemas.microsoft.com/office/drawing/2014/main" id="{5B7D12DE-4549-26A7-2942-A28D77ED94AF}"/>
              </a:ext>
            </a:extLst>
          </p:cNvPr>
          <p:cNvSpPr txBox="1"/>
          <p:nvPr/>
        </p:nvSpPr>
        <p:spPr>
          <a:xfrm>
            <a:off x="2692400" y="6154410"/>
            <a:ext cx="3496734" cy="261610"/>
          </a:xfrm>
          <a:prstGeom prst="rect">
            <a:avLst/>
          </a:prstGeom>
          <a:noFill/>
        </p:spPr>
        <p:txBody>
          <a:bodyPr wrap="square" rtlCol="0">
            <a:spAutoFit/>
          </a:bodyPr>
          <a:lstStyle/>
          <a:p>
            <a:r>
              <a:rPr lang="es-ES" sz="1100">
                <a:latin typeface="Times New Roman"/>
                <a:cs typeface="Times New Roman"/>
              </a:rPr>
              <a:t>Fuente: S. Hosseini</a:t>
            </a:r>
          </a:p>
        </p:txBody>
      </p:sp>
      <p:grpSp>
        <p:nvGrpSpPr>
          <p:cNvPr id="6" name="Grupo 5">
            <a:extLst>
              <a:ext uri="{FF2B5EF4-FFF2-40B4-BE49-F238E27FC236}">
                <a16:creationId xmlns:a16="http://schemas.microsoft.com/office/drawing/2014/main" id="{891C1AB1-87B5-B86B-2939-747160059E18}"/>
              </a:ext>
            </a:extLst>
          </p:cNvPr>
          <p:cNvGrpSpPr/>
          <p:nvPr/>
        </p:nvGrpSpPr>
        <p:grpSpPr>
          <a:xfrm>
            <a:off x="-3166" y="-3556"/>
            <a:ext cx="12200147" cy="840333"/>
            <a:chOff x="-3166" y="-3556"/>
            <a:chExt cx="12200147" cy="840333"/>
          </a:xfrm>
        </p:grpSpPr>
        <p:sp>
          <p:nvSpPr>
            <p:cNvPr id="4" name="Rectángulo 3">
              <a:extLst>
                <a:ext uri="{FF2B5EF4-FFF2-40B4-BE49-F238E27FC236}">
                  <a16:creationId xmlns:a16="http://schemas.microsoft.com/office/drawing/2014/main" id="{4043C61E-8554-7EC8-D649-2FC9A3043802}"/>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 1. Introducción</a:t>
              </a:r>
              <a:endParaRPr lang="es-ES"/>
            </a:p>
          </p:txBody>
        </p:sp>
        <p:sp>
          <p:nvSpPr>
            <p:cNvPr id="5" name="Rectángulo 4">
              <a:extLst>
                <a:ext uri="{FF2B5EF4-FFF2-40B4-BE49-F238E27FC236}">
                  <a16:creationId xmlns:a16="http://schemas.microsoft.com/office/drawing/2014/main" id="{3BEE93F5-4DCF-A1DB-5A1C-B1085AA18EAB}"/>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 name="Picture 2" descr="Where are the lagrangian points and why do they exist? | Astronomy.com">
            <a:extLst>
              <a:ext uri="{FF2B5EF4-FFF2-40B4-BE49-F238E27FC236}">
                <a16:creationId xmlns:a16="http://schemas.microsoft.com/office/drawing/2014/main" id="{8590C24B-F2E8-979E-CB81-0D70E8F7D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6016" y="834299"/>
            <a:ext cx="5663951" cy="6023701"/>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23E0573F-5AF4-CB06-AB8B-0B65C20A833C}"/>
              </a:ext>
            </a:extLst>
          </p:cNvPr>
          <p:cNvSpPr>
            <a:spLocks noGrp="1"/>
          </p:cNvSpPr>
          <p:nvPr>
            <p:ph type="sldNum" sz="quarter" idx="12"/>
          </p:nvPr>
        </p:nvSpPr>
        <p:spPr/>
        <p:txBody>
          <a:bodyPr/>
          <a:lstStyle/>
          <a:p>
            <a:fld id="{9D260114-DF0A-47C0-9F3B-853501704D47}" type="slidenum">
              <a:rPr lang="es-ES" smtClean="0"/>
              <a:t>3</a:t>
            </a:fld>
            <a:endParaRPr lang="es-ES"/>
          </a:p>
        </p:txBody>
      </p:sp>
    </p:spTree>
    <p:extLst>
      <p:ext uri="{BB962C8B-B14F-4D97-AF65-F5344CB8AC3E}">
        <p14:creationId xmlns:p14="http://schemas.microsoft.com/office/powerpoint/2010/main" val="3032747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27C01-15B8-8621-7C0B-7C7EF70BABF7}"/>
            </a:ext>
          </a:extLst>
        </p:cNvPr>
        <p:cNvGrpSpPr/>
        <p:nvPr/>
      </p:nvGrpSpPr>
      <p:grpSpPr>
        <a:xfrm>
          <a:off x="0" y="0"/>
          <a:ext cx="0" cy="0"/>
          <a:chOff x="0" y="0"/>
          <a:chExt cx="0" cy="0"/>
        </a:xfrm>
      </p:grpSpPr>
      <p:cxnSp>
        <p:nvCxnSpPr>
          <p:cNvPr id="11" name="Conector: angular 10">
            <a:extLst>
              <a:ext uri="{FF2B5EF4-FFF2-40B4-BE49-F238E27FC236}">
                <a16:creationId xmlns:a16="http://schemas.microsoft.com/office/drawing/2014/main" id="{3A0A619C-0AD1-A464-B61F-C93F27469BE7}"/>
              </a:ext>
            </a:extLst>
          </p:cNvPr>
          <p:cNvCxnSpPr>
            <a:cxnSpLocks/>
            <a:stCxn id="106" idx="2"/>
            <a:endCxn id="2" idx="0"/>
          </p:cNvCxnSpPr>
          <p:nvPr/>
        </p:nvCxnSpPr>
        <p:spPr>
          <a:xfrm rot="5400000">
            <a:off x="4867766" y="3105816"/>
            <a:ext cx="905050" cy="155141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ector: angular 13">
            <a:extLst>
              <a:ext uri="{FF2B5EF4-FFF2-40B4-BE49-F238E27FC236}">
                <a16:creationId xmlns:a16="http://schemas.microsoft.com/office/drawing/2014/main" id="{5AE1D180-C069-8967-1739-49FEA0D93016}"/>
              </a:ext>
            </a:extLst>
          </p:cNvPr>
          <p:cNvCxnSpPr>
            <a:cxnSpLocks/>
            <a:stCxn id="106" idx="2"/>
            <a:endCxn id="9" idx="0"/>
          </p:cNvCxnSpPr>
          <p:nvPr/>
        </p:nvCxnSpPr>
        <p:spPr>
          <a:xfrm rot="16200000" flipH="1">
            <a:off x="6381511" y="3143489"/>
            <a:ext cx="905050" cy="147607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Grupo 19">
            <a:extLst>
              <a:ext uri="{FF2B5EF4-FFF2-40B4-BE49-F238E27FC236}">
                <a16:creationId xmlns:a16="http://schemas.microsoft.com/office/drawing/2014/main" id="{6B9B82C1-68B6-2DD5-FFC8-CF1FEDAA8EC5}"/>
              </a:ext>
            </a:extLst>
          </p:cNvPr>
          <p:cNvGrpSpPr/>
          <p:nvPr/>
        </p:nvGrpSpPr>
        <p:grpSpPr>
          <a:xfrm>
            <a:off x="-3166" y="-3556"/>
            <a:ext cx="12200147" cy="840333"/>
            <a:chOff x="-3166" y="-3556"/>
            <a:chExt cx="12200147" cy="840333"/>
          </a:xfrm>
        </p:grpSpPr>
        <p:sp>
          <p:nvSpPr>
            <p:cNvPr id="16" name="Rectángulo 15">
              <a:extLst>
                <a:ext uri="{FF2B5EF4-FFF2-40B4-BE49-F238E27FC236}">
                  <a16:creationId xmlns:a16="http://schemas.microsoft.com/office/drawing/2014/main" id="{A21B06C7-02D7-7E3B-6DE9-34C8F71B4330}"/>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 6. Arquitectura funcional - </a:t>
              </a:r>
              <a:r>
                <a:rPr lang="es-ES" sz="4400" err="1">
                  <a:solidFill>
                    <a:srgbClr val="FFFFFF"/>
                  </a:solidFill>
                  <a:latin typeface="Times New Roman"/>
                  <a:cs typeface="Times New Roman"/>
                </a:rPr>
                <a:t>Main</a:t>
              </a:r>
              <a:endParaRPr lang="es-ES"/>
            </a:p>
          </p:txBody>
        </p:sp>
        <p:sp>
          <p:nvSpPr>
            <p:cNvPr id="17" name="Rectángulo 16">
              <a:extLst>
                <a:ext uri="{FF2B5EF4-FFF2-40B4-BE49-F238E27FC236}">
                  <a16:creationId xmlns:a16="http://schemas.microsoft.com/office/drawing/2014/main" id="{0FE6A8A8-92F0-1E44-0CA5-C123CF66E54C}"/>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06" name="Diagrama de flujo: proceso alternativo 105">
            <a:extLst>
              <a:ext uri="{FF2B5EF4-FFF2-40B4-BE49-F238E27FC236}">
                <a16:creationId xmlns:a16="http://schemas.microsoft.com/office/drawing/2014/main" id="{930D496E-C1D7-D457-D6FE-A700FA1D4DDB}"/>
              </a:ext>
            </a:extLst>
          </p:cNvPr>
          <p:cNvSpPr/>
          <p:nvPr/>
        </p:nvSpPr>
        <p:spPr>
          <a:xfrm>
            <a:off x="5228283" y="2659952"/>
            <a:ext cx="1735433" cy="769048"/>
          </a:xfrm>
          <a:prstGeom prst="flowChartAlternateProcess">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latin typeface="Times New Roman"/>
                <a:cs typeface="Times New Roman"/>
              </a:rPr>
              <a:t>main.py</a:t>
            </a:r>
          </a:p>
        </p:txBody>
      </p:sp>
      <p:sp>
        <p:nvSpPr>
          <p:cNvPr id="4" name="Marcador de número de diapositiva 3">
            <a:extLst>
              <a:ext uri="{FF2B5EF4-FFF2-40B4-BE49-F238E27FC236}">
                <a16:creationId xmlns:a16="http://schemas.microsoft.com/office/drawing/2014/main" id="{3C4931AE-0B0D-413C-1B2C-BD1E561334CF}"/>
              </a:ext>
            </a:extLst>
          </p:cNvPr>
          <p:cNvSpPr>
            <a:spLocks noGrp="1"/>
          </p:cNvSpPr>
          <p:nvPr>
            <p:ph type="sldNum" sz="quarter" idx="12"/>
          </p:nvPr>
        </p:nvSpPr>
        <p:spPr/>
        <p:txBody>
          <a:bodyPr/>
          <a:lstStyle/>
          <a:p>
            <a:fld id="{9D260114-DF0A-47C0-9F3B-853501704D47}" type="slidenum">
              <a:rPr lang="es-ES" smtClean="0"/>
              <a:t>30</a:t>
            </a:fld>
            <a:endParaRPr lang="es-ES"/>
          </a:p>
        </p:txBody>
      </p:sp>
      <p:sp>
        <p:nvSpPr>
          <p:cNvPr id="2" name="Diagrama de flujo: proceso alternativo 1">
            <a:extLst>
              <a:ext uri="{FF2B5EF4-FFF2-40B4-BE49-F238E27FC236}">
                <a16:creationId xmlns:a16="http://schemas.microsoft.com/office/drawing/2014/main" id="{18E2F540-3694-FC71-BA57-D5A0183AEF28}"/>
              </a:ext>
            </a:extLst>
          </p:cNvPr>
          <p:cNvSpPr/>
          <p:nvPr/>
        </p:nvSpPr>
        <p:spPr>
          <a:xfrm>
            <a:off x="3744670" y="4334050"/>
            <a:ext cx="1599823" cy="67745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latin typeface="Times New Roman"/>
                <a:cs typeface="Times New Roman"/>
              </a:rPr>
              <a:t>Physics.py</a:t>
            </a:r>
          </a:p>
        </p:txBody>
      </p:sp>
      <p:sp>
        <p:nvSpPr>
          <p:cNvPr id="9" name="Diagrama de flujo: proceso alternativo 8">
            <a:extLst>
              <a:ext uri="{FF2B5EF4-FFF2-40B4-BE49-F238E27FC236}">
                <a16:creationId xmlns:a16="http://schemas.microsoft.com/office/drawing/2014/main" id="{09A71209-10B5-C0CA-1D6A-035C67D136CC}"/>
              </a:ext>
            </a:extLst>
          </p:cNvPr>
          <p:cNvSpPr/>
          <p:nvPr/>
        </p:nvSpPr>
        <p:spPr>
          <a:xfrm>
            <a:off x="6772160" y="4334050"/>
            <a:ext cx="1599823" cy="67745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latin typeface="Times New Roman"/>
                <a:cs typeface="Times New Roman"/>
              </a:rPr>
              <a:t>GUI.py</a:t>
            </a:r>
          </a:p>
        </p:txBody>
      </p:sp>
    </p:spTree>
    <p:extLst>
      <p:ext uri="{BB962C8B-B14F-4D97-AF65-F5344CB8AC3E}">
        <p14:creationId xmlns:p14="http://schemas.microsoft.com/office/powerpoint/2010/main" val="340293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2"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grama de flujo: proceso alternativo 3">
            <a:extLst>
              <a:ext uri="{FF2B5EF4-FFF2-40B4-BE49-F238E27FC236}">
                <a16:creationId xmlns:a16="http://schemas.microsoft.com/office/drawing/2014/main" id="{DA049D5E-D71B-99CA-A917-34E803F138C6}"/>
              </a:ext>
            </a:extLst>
          </p:cNvPr>
          <p:cNvSpPr/>
          <p:nvPr/>
        </p:nvSpPr>
        <p:spPr>
          <a:xfrm>
            <a:off x="5296088" y="1179106"/>
            <a:ext cx="1599823" cy="70129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dirty="0">
                <a:latin typeface="Times New Roman"/>
                <a:cs typeface="Times New Roman"/>
              </a:rPr>
              <a:t>Physics.py</a:t>
            </a:r>
          </a:p>
        </p:txBody>
      </p:sp>
      <p:sp>
        <p:nvSpPr>
          <p:cNvPr id="7" name="Diagrama de flujo: proceso alternativo 6">
            <a:extLst>
              <a:ext uri="{FF2B5EF4-FFF2-40B4-BE49-F238E27FC236}">
                <a16:creationId xmlns:a16="http://schemas.microsoft.com/office/drawing/2014/main" id="{1C910F79-1899-E011-50EB-BB9498478011}"/>
              </a:ext>
            </a:extLst>
          </p:cNvPr>
          <p:cNvSpPr/>
          <p:nvPr/>
        </p:nvSpPr>
        <p:spPr>
          <a:xfrm>
            <a:off x="5296088" y="3908858"/>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Cauchy.py</a:t>
            </a:r>
          </a:p>
        </p:txBody>
      </p:sp>
      <p:sp>
        <p:nvSpPr>
          <p:cNvPr id="15" name="Diagrama de flujo: proceso alternativo 14">
            <a:extLst>
              <a:ext uri="{FF2B5EF4-FFF2-40B4-BE49-F238E27FC236}">
                <a16:creationId xmlns:a16="http://schemas.microsoft.com/office/drawing/2014/main" id="{9D6BE742-0D42-CBC1-473C-EEDDCCB3C900}"/>
              </a:ext>
            </a:extLst>
          </p:cNvPr>
          <p:cNvSpPr/>
          <p:nvPr/>
        </p:nvSpPr>
        <p:spPr>
          <a:xfrm>
            <a:off x="4749750" y="4793877"/>
            <a:ext cx="2692494"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temporal_schemes.py</a:t>
            </a:r>
          </a:p>
        </p:txBody>
      </p:sp>
      <p:sp>
        <p:nvSpPr>
          <p:cNvPr id="18" name="Diagrama de flujo: proceso alternativo 17">
            <a:extLst>
              <a:ext uri="{FF2B5EF4-FFF2-40B4-BE49-F238E27FC236}">
                <a16:creationId xmlns:a16="http://schemas.microsoft.com/office/drawing/2014/main" id="{48705B8B-B2E1-5957-21F0-C2AC1A62A3E9}"/>
              </a:ext>
            </a:extLst>
          </p:cNvPr>
          <p:cNvSpPr/>
          <p:nvPr/>
        </p:nvSpPr>
        <p:spPr>
          <a:xfrm>
            <a:off x="8105026" y="4793877"/>
            <a:ext cx="144891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Butcher.py</a:t>
            </a:r>
          </a:p>
        </p:txBody>
      </p:sp>
      <p:sp>
        <p:nvSpPr>
          <p:cNvPr id="59" name="Diagrama de flujo: proceso alternativo 58">
            <a:extLst>
              <a:ext uri="{FF2B5EF4-FFF2-40B4-BE49-F238E27FC236}">
                <a16:creationId xmlns:a16="http://schemas.microsoft.com/office/drawing/2014/main" id="{D1CD9270-4E46-E338-75F9-F15EDCD478C7}"/>
              </a:ext>
            </a:extLst>
          </p:cNvPr>
          <p:cNvSpPr/>
          <p:nvPr/>
        </p:nvSpPr>
        <p:spPr>
          <a:xfrm>
            <a:off x="4164750" y="5678894"/>
            <a:ext cx="3862494"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ordinary_differential_equations.py</a:t>
            </a:r>
          </a:p>
        </p:txBody>
      </p:sp>
      <p:sp>
        <p:nvSpPr>
          <p:cNvPr id="60" name="Diagrama de flujo: proceso alternativo 59">
            <a:extLst>
              <a:ext uri="{FF2B5EF4-FFF2-40B4-BE49-F238E27FC236}">
                <a16:creationId xmlns:a16="http://schemas.microsoft.com/office/drawing/2014/main" id="{9866B10C-A678-A114-C8D9-99A6E90EBF37}"/>
              </a:ext>
            </a:extLst>
          </p:cNvPr>
          <p:cNvSpPr/>
          <p:nvPr/>
        </p:nvSpPr>
        <p:spPr>
          <a:xfrm>
            <a:off x="5296088" y="2995920"/>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Lyapunov.py</a:t>
            </a:r>
          </a:p>
        </p:txBody>
      </p:sp>
      <p:cxnSp>
        <p:nvCxnSpPr>
          <p:cNvPr id="64" name="Conector recto de flecha 63">
            <a:extLst>
              <a:ext uri="{FF2B5EF4-FFF2-40B4-BE49-F238E27FC236}">
                <a16:creationId xmlns:a16="http://schemas.microsoft.com/office/drawing/2014/main" id="{76B2CE54-068F-3C21-1F80-66205EEF7B38}"/>
              </a:ext>
            </a:extLst>
          </p:cNvPr>
          <p:cNvCxnSpPr>
            <a:cxnSpLocks/>
            <a:stCxn id="60" idx="2"/>
            <a:endCxn id="7" idx="0"/>
          </p:cNvCxnSpPr>
          <p:nvPr/>
        </p:nvCxnSpPr>
        <p:spPr>
          <a:xfrm>
            <a:off x="6096000" y="3673375"/>
            <a:ext cx="0" cy="235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Conector recto de flecha 66">
            <a:extLst>
              <a:ext uri="{FF2B5EF4-FFF2-40B4-BE49-F238E27FC236}">
                <a16:creationId xmlns:a16="http://schemas.microsoft.com/office/drawing/2014/main" id="{35DB7138-E4BE-C663-BF43-7C11DE8C0759}"/>
              </a:ext>
            </a:extLst>
          </p:cNvPr>
          <p:cNvCxnSpPr>
            <a:cxnSpLocks/>
            <a:stCxn id="7" idx="2"/>
            <a:endCxn id="15" idx="0"/>
          </p:cNvCxnSpPr>
          <p:nvPr/>
        </p:nvCxnSpPr>
        <p:spPr>
          <a:xfrm flipH="1">
            <a:off x="6095997" y="4586313"/>
            <a:ext cx="3" cy="207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Conector recto de flecha 69">
            <a:extLst>
              <a:ext uri="{FF2B5EF4-FFF2-40B4-BE49-F238E27FC236}">
                <a16:creationId xmlns:a16="http://schemas.microsoft.com/office/drawing/2014/main" id="{AAA61408-45AE-6626-DE62-6834AF2C5A60}"/>
              </a:ext>
            </a:extLst>
          </p:cNvPr>
          <p:cNvCxnSpPr>
            <a:cxnSpLocks/>
            <a:stCxn id="15" idx="3"/>
            <a:endCxn id="18" idx="1"/>
          </p:cNvCxnSpPr>
          <p:nvPr/>
        </p:nvCxnSpPr>
        <p:spPr>
          <a:xfrm>
            <a:off x="7442244" y="5132605"/>
            <a:ext cx="6627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Conector recto de flecha 73">
            <a:extLst>
              <a:ext uri="{FF2B5EF4-FFF2-40B4-BE49-F238E27FC236}">
                <a16:creationId xmlns:a16="http://schemas.microsoft.com/office/drawing/2014/main" id="{BD79A312-9ED6-2C63-0794-15DF842EEE7E}"/>
              </a:ext>
            </a:extLst>
          </p:cNvPr>
          <p:cNvCxnSpPr>
            <a:cxnSpLocks/>
            <a:stCxn id="15" idx="2"/>
            <a:endCxn id="59" idx="0"/>
          </p:cNvCxnSpPr>
          <p:nvPr/>
        </p:nvCxnSpPr>
        <p:spPr>
          <a:xfrm>
            <a:off x="6095997" y="5471332"/>
            <a:ext cx="0" cy="207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Diagrama de flujo: proceso alternativo 76">
            <a:extLst>
              <a:ext uri="{FF2B5EF4-FFF2-40B4-BE49-F238E27FC236}">
                <a16:creationId xmlns:a16="http://schemas.microsoft.com/office/drawing/2014/main" id="{C53CEC39-858A-C50D-4A2A-01F9FFD4B4D3}"/>
              </a:ext>
            </a:extLst>
          </p:cNvPr>
          <p:cNvSpPr/>
          <p:nvPr/>
        </p:nvSpPr>
        <p:spPr>
          <a:xfrm>
            <a:off x="5296089" y="2096716"/>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stability.py</a:t>
            </a:r>
          </a:p>
        </p:txBody>
      </p:sp>
      <p:cxnSp>
        <p:nvCxnSpPr>
          <p:cNvPr id="78" name="Conector recto de flecha 77">
            <a:extLst>
              <a:ext uri="{FF2B5EF4-FFF2-40B4-BE49-F238E27FC236}">
                <a16:creationId xmlns:a16="http://schemas.microsoft.com/office/drawing/2014/main" id="{347B21D1-E272-CD8B-74D4-4D8BCBC9CF21}"/>
              </a:ext>
            </a:extLst>
          </p:cNvPr>
          <p:cNvCxnSpPr>
            <a:cxnSpLocks/>
            <a:stCxn id="77" idx="2"/>
            <a:endCxn id="60" idx="0"/>
          </p:cNvCxnSpPr>
          <p:nvPr/>
        </p:nvCxnSpPr>
        <p:spPr>
          <a:xfrm flipH="1">
            <a:off x="6096000" y="2774171"/>
            <a:ext cx="1" cy="221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Conector recto de flecha 80">
            <a:extLst>
              <a:ext uri="{FF2B5EF4-FFF2-40B4-BE49-F238E27FC236}">
                <a16:creationId xmlns:a16="http://schemas.microsoft.com/office/drawing/2014/main" id="{A1ED0B1A-C275-8EF7-9E57-DF2F993DC9DD}"/>
              </a:ext>
            </a:extLst>
          </p:cNvPr>
          <p:cNvCxnSpPr>
            <a:cxnSpLocks/>
            <a:stCxn id="4" idx="2"/>
            <a:endCxn id="77" idx="0"/>
          </p:cNvCxnSpPr>
          <p:nvPr/>
        </p:nvCxnSpPr>
        <p:spPr>
          <a:xfrm>
            <a:off x="6096000" y="1880396"/>
            <a:ext cx="1" cy="216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5" name="Grupo 24">
            <a:extLst>
              <a:ext uri="{FF2B5EF4-FFF2-40B4-BE49-F238E27FC236}">
                <a16:creationId xmlns:a16="http://schemas.microsoft.com/office/drawing/2014/main" id="{BAEB498F-E184-BB4D-A7EB-E1A001EE45F7}"/>
              </a:ext>
            </a:extLst>
          </p:cNvPr>
          <p:cNvGrpSpPr/>
          <p:nvPr/>
        </p:nvGrpSpPr>
        <p:grpSpPr>
          <a:xfrm>
            <a:off x="-3166" y="-3556"/>
            <a:ext cx="12200147" cy="840333"/>
            <a:chOff x="-3166" y="-3556"/>
            <a:chExt cx="12200147" cy="840333"/>
          </a:xfrm>
        </p:grpSpPr>
        <p:sp>
          <p:nvSpPr>
            <p:cNvPr id="23" name="Rectángulo 22">
              <a:extLst>
                <a:ext uri="{FF2B5EF4-FFF2-40B4-BE49-F238E27FC236}">
                  <a16:creationId xmlns:a16="http://schemas.microsoft.com/office/drawing/2014/main" id="{E3926C2F-5701-7417-E5E0-E8F57D9C7BE3}"/>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 6. Arquitectura funcional - </a:t>
              </a:r>
              <a:r>
                <a:rPr lang="es-ES" sz="4400" err="1">
                  <a:solidFill>
                    <a:srgbClr val="FFFFFF"/>
                  </a:solidFill>
                  <a:latin typeface="Times New Roman"/>
                  <a:cs typeface="Times New Roman"/>
                </a:rPr>
                <a:t>Physics</a:t>
              </a:r>
              <a:endParaRPr lang="es-ES"/>
            </a:p>
          </p:txBody>
        </p:sp>
        <p:sp>
          <p:nvSpPr>
            <p:cNvPr id="24" name="Rectángulo 23">
              <a:extLst>
                <a:ext uri="{FF2B5EF4-FFF2-40B4-BE49-F238E27FC236}">
                  <a16:creationId xmlns:a16="http://schemas.microsoft.com/office/drawing/2014/main" id="{50FD0368-2273-597D-018D-EF4C7AFDE95A}"/>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Marcador de número de diapositiva 2">
            <a:extLst>
              <a:ext uri="{FF2B5EF4-FFF2-40B4-BE49-F238E27FC236}">
                <a16:creationId xmlns:a16="http://schemas.microsoft.com/office/drawing/2014/main" id="{2D7EA390-786C-7892-55F4-4E3BB658A520}"/>
              </a:ext>
            </a:extLst>
          </p:cNvPr>
          <p:cNvSpPr>
            <a:spLocks noGrp="1"/>
          </p:cNvSpPr>
          <p:nvPr>
            <p:ph type="sldNum" sz="quarter" idx="12"/>
          </p:nvPr>
        </p:nvSpPr>
        <p:spPr/>
        <p:txBody>
          <a:bodyPr/>
          <a:lstStyle/>
          <a:p>
            <a:fld id="{9D260114-DF0A-47C0-9F3B-853501704D47}" type="slidenum">
              <a:rPr lang="es-ES" smtClean="0"/>
              <a:t>31</a:t>
            </a:fld>
            <a:endParaRPr lang="es-ES"/>
          </a:p>
        </p:txBody>
      </p:sp>
      <p:cxnSp>
        <p:nvCxnSpPr>
          <p:cNvPr id="5" name="Conector recto de flecha 4">
            <a:extLst>
              <a:ext uri="{FF2B5EF4-FFF2-40B4-BE49-F238E27FC236}">
                <a16:creationId xmlns:a16="http://schemas.microsoft.com/office/drawing/2014/main" id="{4D15CCF0-5DC0-F31F-8A02-43EF470F4CFC}"/>
              </a:ext>
            </a:extLst>
          </p:cNvPr>
          <p:cNvCxnSpPr>
            <a:cxnSpLocks/>
            <a:stCxn id="60" idx="1"/>
            <a:endCxn id="8" idx="3"/>
          </p:cNvCxnSpPr>
          <p:nvPr/>
        </p:nvCxnSpPr>
        <p:spPr>
          <a:xfrm flipH="1" flipV="1">
            <a:off x="4578929" y="3334647"/>
            <a:ext cx="717159"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Diagrama de flujo: proceso alternativo 7">
            <a:extLst>
              <a:ext uri="{FF2B5EF4-FFF2-40B4-BE49-F238E27FC236}">
                <a16:creationId xmlns:a16="http://schemas.microsoft.com/office/drawing/2014/main" id="{BBBCE6BC-7FC4-C6E0-73DB-4356C6AE3716}"/>
              </a:ext>
            </a:extLst>
          </p:cNvPr>
          <p:cNvSpPr/>
          <p:nvPr/>
        </p:nvSpPr>
        <p:spPr>
          <a:xfrm>
            <a:off x="1886435" y="2837868"/>
            <a:ext cx="2692494" cy="993557"/>
          </a:xfrm>
          <a:prstGeom prst="flowChartAlternateProcess">
            <a:avLst/>
          </a:prstGeom>
          <a:ln/>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es-ES" sz="1600" dirty="0" err="1">
                <a:latin typeface="Times New Roman"/>
                <a:cs typeface="Times New Roman"/>
              </a:rPr>
              <a:t>Functions</a:t>
            </a:r>
            <a:r>
              <a:rPr lang="es-ES" sz="1600" dirty="0">
                <a:latin typeface="Times New Roman"/>
                <a:cs typeface="Times New Roman"/>
              </a:rPr>
              <a:t>:</a:t>
            </a:r>
          </a:p>
          <a:p>
            <a:pPr marL="285750" indent="-285750">
              <a:buFont typeface="Arial" panose="020B0604020202020204" pitchFamily="34" charset="0"/>
              <a:buChar char="•"/>
            </a:pPr>
            <a:r>
              <a:rPr lang="es-ES" sz="1600" dirty="0" err="1">
                <a:latin typeface="Times New Roman"/>
                <a:cs typeface="Times New Roman"/>
              </a:rPr>
              <a:t>find_Lyapunov_orbit</a:t>
            </a:r>
            <a:endParaRPr lang="es-ES" sz="1600" dirty="0">
              <a:latin typeface="Times New Roman"/>
              <a:cs typeface="Times New Roman"/>
            </a:endParaRPr>
          </a:p>
          <a:p>
            <a:pPr marL="285750" indent="-285750">
              <a:buFont typeface="Arial" panose="020B0604020202020204" pitchFamily="34" charset="0"/>
              <a:buChar char="•"/>
            </a:pPr>
            <a:r>
              <a:rPr lang="es-ES" sz="1600" dirty="0" err="1">
                <a:latin typeface="Times New Roman"/>
                <a:cs typeface="Times New Roman"/>
              </a:rPr>
              <a:t>Lyapunov_family</a:t>
            </a:r>
            <a:endParaRPr lang="es-ES" sz="1600" dirty="0">
              <a:latin typeface="Times New Roman"/>
              <a:cs typeface="Times New Roman"/>
            </a:endParaRPr>
          </a:p>
          <a:p>
            <a:pPr marL="285750" indent="-285750">
              <a:buFont typeface="Arial" panose="020B0604020202020204" pitchFamily="34" charset="0"/>
              <a:buChar char="•"/>
            </a:pPr>
            <a:endParaRPr lang="es-ES" sz="1600" dirty="0">
              <a:latin typeface="Times New Roman"/>
              <a:cs typeface="Times New Roman"/>
            </a:endParaRPr>
          </a:p>
        </p:txBody>
      </p:sp>
    </p:spTree>
    <p:extLst>
      <p:ext uri="{BB962C8B-B14F-4D97-AF65-F5344CB8AC3E}">
        <p14:creationId xmlns:p14="http://schemas.microsoft.com/office/powerpoint/2010/main" val="3423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18" grpId="0" animBg="1"/>
      <p:bldP spid="59" grpId="0" animBg="1"/>
      <p:bldP spid="60" grpId="0" animBg="1"/>
      <p:bldP spid="7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DA5EB-B9A9-4D8B-DCE3-803A48AA50D4}"/>
            </a:ext>
          </a:extLst>
        </p:cNvPr>
        <p:cNvGrpSpPr/>
        <p:nvPr/>
      </p:nvGrpSpPr>
      <p:grpSpPr>
        <a:xfrm>
          <a:off x="0" y="0"/>
          <a:ext cx="0" cy="0"/>
          <a:chOff x="0" y="0"/>
          <a:chExt cx="0" cy="0"/>
        </a:xfrm>
      </p:grpSpPr>
      <p:sp>
        <p:nvSpPr>
          <p:cNvPr id="8" name="Diagrama de flujo: proceso alternativo 7">
            <a:extLst>
              <a:ext uri="{FF2B5EF4-FFF2-40B4-BE49-F238E27FC236}">
                <a16:creationId xmlns:a16="http://schemas.microsoft.com/office/drawing/2014/main" id="{96C54AA7-086E-8A78-EE7B-DDCCAC723230}"/>
              </a:ext>
            </a:extLst>
          </p:cNvPr>
          <p:cNvSpPr/>
          <p:nvPr/>
        </p:nvSpPr>
        <p:spPr>
          <a:xfrm>
            <a:off x="7483395" y="3707034"/>
            <a:ext cx="2303281" cy="769048"/>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Config_plotting.py</a:t>
            </a:r>
          </a:p>
        </p:txBody>
      </p:sp>
      <p:cxnSp>
        <p:nvCxnSpPr>
          <p:cNvPr id="11" name="Conector: angular 10">
            <a:extLst>
              <a:ext uri="{FF2B5EF4-FFF2-40B4-BE49-F238E27FC236}">
                <a16:creationId xmlns:a16="http://schemas.microsoft.com/office/drawing/2014/main" id="{805A24BA-A800-A1A9-8759-F2FA3348495C}"/>
              </a:ext>
            </a:extLst>
          </p:cNvPr>
          <p:cNvCxnSpPr>
            <a:cxnSpLocks/>
            <a:stCxn id="9" idx="2"/>
            <a:endCxn id="63" idx="0"/>
          </p:cNvCxnSpPr>
          <p:nvPr/>
        </p:nvCxnSpPr>
        <p:spPr>
          <a:xfrm rot="16200000" flipH="1">
            <a:off x="5750414" y="3361446"/>
            <a:ext cx="691174" cy="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onector: angular 13">
            <a:extLst>
              <a:ext uri="{FF2B5EF4-FFF2-40B4-BE49-F238E27FC236}">
                <a16:creationId xmlns:a16="http://schemas.microsoft.com/office/drawing/2014/main" id="{B90A73D9-AEF3-AD7D-FEB1-48917125A9FB}"/>
              </a:ext>
            </a:extLst>
          </p:cNvPr>
          <p:cNvCxnSpPr>
            <a:cxnSpLocks/>
            <a:stCxn id="9" idx="2"/>
            <a:endCxn id="8" idx="0"/>
          </p:cNvCxnSpPr>
          <p:nvPr/>
        </p:nvCxnSpPr>
        <p:spPr>
          <a:xfrm rot="16200000" flipH="1">
            <a:off x="7019931" y="2091929"/>
            <a:ext cx="691174" cy="253903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Diagrama de flujo: proceso alternativo 32">
            <a:extLst>
              <a:ext uri="{FF2B5EF4-FFF2-40B4-BE49-F238E27FC236}">
                <a16:creationId xmlns:a16="http://schemas.microsoft.com/office/drawing/2014/main" id="{C34B2603-0091-5C8E-E209-634575A4C57D}"/>
              </a:ext>
            </a:extLst>
          </p:cNvPr>
          <p:cNvSpPr/>
          <p:nvPr/>
        </p:nvSpPr>
        <p:spPr>
          <a:xfrm>
            <a:off x="2973175" y="3707034"/>
            <a:ext cx="1735434" cy="769048"/>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plotting.py</a:t>
            </a:r>
          </a:p>
        </p:txBody>
      </p:sp>
      <p:sp>
        <p:nvSpPr>
          <p:cNvPr id="63" name="Diagrama de flujo: proceso alternativo 62">
            <a:extLst>
              <a:ext uri="{FF2B5EF4-FFF2-40B4-BE49-F238E27FC236}">
                <a16:creationId xmlns:a16="http://schemas.microsoft.com/office/drawing/2014/main" id="{D24E5843-D30C-8274-E49C-41610244E75B}"/>
              </a:ext>
            </a:extLst>
          </p:cNvPr>
          <p:cNvSpPr/>
          <p:nvPr/>
        </p:nvSpPr>
        <p:spPr>
          <a:xfrm>
            <a:off x="5228285" y="3707034"/>
            <a:ext cx="1735434" cy="769048"/>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a:latin typeface="Times New Roman"/>
                <a:cs typeface="Times New Roman"/>
              </a:rPr>
              <a:t>utilities.py</a:t>
            </a:r>
          </a:p>
        </p:txBody>
      </p:sp>
      <p:grpSp>
        <p:nvGrpSpPr>
          <p:cNvPr id="20" name="Grupo 19">
            <a:extLst>
              <a:ext uri="{FF2B5EF4-FFF2-40B4-BE49-F238E27FC236}">
                <a16:creationId xmlns:a16="http://schemas.microsoft.com/office/drawing/2014/main" id="{D723427E-2313-A3AF-1425-10CE88CA98AE}"/>
              </a:ext>
            </a:extLst>
          </p:cNvPr>
          <p:cNvGrpSpPr/>
          <p:nvPr/>
        </p:nvGrpSpPr>
        <p:grpSpPr>
          <a:xfrm>
            <a:off x="-3166" y="-3556"/>
            <a:ext cx="12200147" cy="840333"/>
            <a:chOff x="-3166" y="-3556"/>
            <a:chExt cx="12200147" cy="840333"/>
          </a:xfrm>
        </p:grpSpPr>
        <p:sp>
          <p:nvSpPr>
            <p:cNvPr id="16" name="Rectángulo 15">
              <a:extLst>
                <a:ext uri="{FF2B5EF4-FFF2-40B4-BE49-F238E27FC236}">
                  <a16:creationId xmlns:a16="http://schemas.microsoft.com/office/drawing/2014/main" id="{967EEF24-7058-64E4-24AD-A6290ABD0E9D}"/>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 6. Arquitectura funcional - GUI</a:t>
              </a:r>
              <a:endParaRPr lang="es-ES"/>
            </a:p>
          </p:txBody>
        </p:sp>
        <p:sp>
          <p:nvSpPr>
            <p:cNvPr id="17" name="Rectángulo 16">
              <a:extLst>
                <a:ext uri="{FF2B5EF4-FFF2-40B4-BE49-F238E27FC236}">
                  <a16:creationId xmlns:a16="http://schemas.microsoft.com/office/drawing/2014/main" id="{EBB94CA5-BAAF-B48D-2BC9-918F6B11FFEE}"/>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73" name="Conector: angular 72">
            <a:extLst>
              <a:ext uri="{FF2B5EF4-FFF2-40B4-BE49-F238E27FC236}">
                <a16:creationId xmlns:a16="http://schemas.microsoft.com/office/drawing/2014/main" id="{1AC40029-7552-317C-5131-4CD14A481B51}"/>
              </a:ext>
            </a:extLst>
          </p:cNvPr>
          <p:cNvCxnSpPr>
            <a:cxnSpLocks/>
            <a:stCxn id="9" idx="2"/>
            <a:endCxn id="33" idx="0"/>
          </p:cNvCxnSpPr>
          <p:nvPr/>
        </p:nvCxnSpPr>
        <p:spPr>
          <a:xfrm rot="5400000">
            <a:off x="4622859" y="2233893"/>
            <a:ext cx="691174" cy="225510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Marcador de número de diapositiva 3">
            <a:extLst>
              <a:ext uri="{FF2B5EF4-FFF2-40B4-BE49-F238E27FC236}">
                <a16:creationId xmlns:a16="http://schemas.microsoft.com/office/drawing/2014/main" id="{48454A59-C8EF-38DA-09A9-F811D3CA5171}"/>
              </a:ext>
            </a:extLst>
          </p:cNvPr>
          <p:cNvSpPr>
            <a:spLocks noGrp="1"/>
          </p:cNvSpPr>
          <p:nvPr>
            <p:ph type="sldNum" sz="quarter" idx="12"/>
          </p:nvPr>
        </p:nvSpPr>
        <p:spPr/>
        <p:txBody>
          <a:bodyPr/>
          <a:lstStyle/>
          <a:p>
            <a:fld id="{9D260114-DF0A-47C0-9F3B-853501704D47}" type="slidenum">
              <a:rPr lang="es-ES" smtClean="0"/>
              <a:t>32</a:t>
            </a:fld>
            <a:endParaRPr lang="es-ES"/>
          </a:p>
        </p:txBody>
      </p:sp>
      <p:sp>
        <p:nvSpPr>
          <p:cNvPr id="9" name="Diagrama de flujo: proceso alternativo 8">
            <a:extLst>
              <a:ext uri="{FF2B5EF4-FFF2-40B4-BE49-F238E27FC236}">
                <a16:creationId xmlns:a16="http://schemas.microsoft.com/office/drawing/2014/main" id="{B75A7AD2-2339-CAFF-FD9F-F7995F9C5E8C}"/>
              </a:ext>
            </a:extLst>
          </p:cNvPr>
          <p:cNvSpPr/>
          <p:nvPr/>
        </p:nvSpPr>
        <p:spPr>
          <a:xfrm>
            <a:off x="5296088" y="2314570"/>
            <a:ext cx="1599823" cy="70129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latin typeface="Times New Roman"/>
                <a:cs typeface="Times New Roman"/>
              </a:rPr>
              <a:t>GUI.py</a:t>
            </a:r>
          </a:p>
        </p:txBody>
      </p:sp>
    </p:spTree>
    <p:extLst>
      <p:ext uri="{BB962C8B-B14F-4D97-AF65-F5344CB8AC3E}">
        <p14:creationId xmlns:p14="http://schemas.microsoft.com/office/powerpoint/2010/main" val="380561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10"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63"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D40BE5-43DF-3994-157C-72EFD9C620EC}"/>
              </a:ext>
            </a:extLst>
          </p:cNvPr>
          <p:cNvSpPr/>
          <p:nvPr/>
        </p:nvSpPr>
        <p:spPr>
          <a:xfrm>
            <a:off x="-121920" y="824138"/>
            <a:ext cx="12405360" cy="6094821"/>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7649D68D-1FB5-73A6-96E2-E141280AE36D}"/>
              </a:ext>
            </a:extLst>
          </p:cNvPr>
          <p:cNvGrpSpPr/>
          <p:nvPr/>
        </p:nvGrpSpPr>
        <p:grpSpPr>
          <a:xfrm>
            <a:off x="-3166" y="-3556"/>
            <a:ext cx="12200147" cy="840333"/>
            <a:chOff x="-3166" y="-3556"/>
            <a:chExt cx="12200147" cy="840333"/>
          </a:xfrm>
        </p:grpSpPr>
        <p:sp>
          <p:nvSpPr>
            <p:cNvPr id="4" name="Rectángulo 3">
              <a:extLst>
                <a:ext uri="{FF2B5EF4-FFF2-40B4-BE49-F238E27FC236}">
                  <a16:creationId xmlns:a16="http://schemas.microsoft.com/office/drawing/2014/main" id="{0D5DF27D-48AA-CC21-62B7-05D3529DB23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 7. Interfaz de usuario</a:t>
              </a:r>
              <a:endParaRPr lang="es-ES"/>
            </a:p>
          </p:txBody>
        </p:sp>
        <p:sp>
          <p:nvSpPr>
            <p:cNvPr id="10" name="Rectángulo 9">
              <a:extLst>
                <a:ext uri="{FF2B5EF4-FFF2-40B4-BE49-F238E27FC236}">
                  <a16:creationId xmlns:a16="http://schemas.microsoft.com/office/drawing/2014/main" id="{E84B8215-8840-C721-6E80-6D5516B59D6A}"/>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12" name="Imagen 11" descr="Gráfico&#10;&#10;El contenido generado por IA puede ser incorrecto.">
            <a:extLst>
              <a:ext uri="{FF2B5EF4-FFF2-40B4-BE49-F238E27FC236}">
                <a16:creationId xmlns:a16="http://schemas.microsoft.com/office/drawing/2014/main" id="{9EBC631A-77DE-3A6B-3EFB-365E77B0A426}"/>
              </a:ext>
            </a:extLst>
          </p:cNvPr>
          <p:cNvPicPr>
            <a:picLocks noChangeAspect="1"/>
          </p:cNvPicPr>
          <p:nvPr/>
        </p:nvPicPr>
        <p:blipFill>
          <a:blip r:embed="rId2"/>
          <a:srcRect l="-21" t="26645" r="-79" b="187"/>
          <a:stretch>
            <a:fillRect/>
          </a:stretch>
        </p:blipFill>
        <p:spPr>
          <a:xfrm>
            <a:off x="-2533" y="2295488"/>
            <a:ext cx="12199491" cy="4565748"/>
          </a:xfrm>
          <a:prstGeom prst="rect">
            <a:avLst/>
          </a:prstGeom>
        </p:spPr>
      </p:pic>
      <p:pic>
        <p:nvPicPr>
          <p:cNvPr id="7" name="Gráfico 6">
            <a:extLst>
              <a:ext uri="{FF2B5EF4-FFF2-40B4-BE49-F238E27FC236}">
                <a16:creationId xmlns:a16="http://schemas.microsoft.com/office/drawing/2014/main" id="{238EE8AF-7BD4-F9CC-55F9-EBB5BE6BFC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94" y="2423160"/>
            <a:ext cx="5993704" cy="3827328"/>
          </a:xfrm>
          <a:prstGeom prst="rect">
            <a:avLst/>
          </a:prstGeom>
        </p:spPr>
      </p:pic>
      <p:pic>
        <p:nvPicPr>
          <p:cNvPr id="9" name="Gráfico 8">
            <a:extLst>
              <a:ext uri="{FF2B5EF4-FFF2-40B4-BE49-F238E27FC236}">
                <a16:creationId xmlns:a16="http://schemas.microsoft.com/office/drawing/2014/main" id="{C18D6FE0-9412-84FE-FBBD-04D9150CE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3141" y="2423160"/>
            <a:ext cx="5993704" cy="3827328"/>
          </a:xfrm>
          <a:prstGeom prst="rect">
            <a:avLst/>
          </a:prstGeom>
        </p:spPr>
      </p:pic>
      <p:pic>
        <p:nvPicPr>
          <p:cNvPr id="19" name="Imagen 18" descr="Gráfico&#10;&#10;El contenido generado por IA puede ser incorrecto.">
            <a:extLst>
              <a:ext uri="{FF2B5EF4-FFF2-40B4-BE49-F238E27FC236}">
                <a16:creationId xmlns:a16="http://schemas.microsoft.com/office/drawing/2014/main" id="{02195148-2AFC-B595-23E2-8D282F930EB3}"/>
              </a:ext>
            </a:extLst>
          </p:cNvPr>
          <p:cNvPicPr>
            <a:picLocks noChangeAspect="1"/>
          </p:cNvPicPr>
          <p:nvPr/>
        </p:nvPicPr>
        <p:blipFill>
          <a:blip r:embed="rId2"/>
          <a:srcRect l="74582" t="3386" r="-112" b="73210"/>
          <a:stretch>
            <a:fillRect/>
          </a:stretch>
        </p:blipFill>
        <p:spPr>
          <a:xfrm>
            <a:off x="9079992" y="835069"/>
            <a:ext cx="3111370" cy="1460419"/>
          </a:xfrm>
          <a:prstGeom prst="rect">
            <a:avLst/>
          </a:prstGeom>
        </p:spPr>
      </p:pic>
      <p:pic>
        <p:nvPicPr>
          <p:cNvPr id="18" name="Imagen 17" descr="Gráfico&#10;&#10;El contenido generado por IA puede ser incorrecto.">
            <a:extLst>
              <a:ext uri="{FF2B5EF4-FFF2-40B4-BE49-F238E27FC236}">
                <a16:creationId xmlns:a16="http://schemas.microsoft.com/office/drawing/2014/main" id="{6B87292B-9200-CD82-6AB4-7F7519E7B73B}"/>
              </a:ext>
            </a:extLst>
          </p:cNvPr>
          <p:cNvPicPr>
            <a:picLocks noChangeAspect="1"/>
          </p:cNvPicPr>
          <p:nvPr/>
        </p:nvPicPr>
        <p:blipFill>
          <a:blip r:embed="rId2"/>
          <a:srcRect l="49989" t="3394" r="25532" b="73077"/>
          <a:stretch>
            <a:fillRect/>
          </a:stretch>
        </p:blipFill>
        <p:spPr>
          <a:xfrm>
            <a:off x="6099048" y="835069"/>
            <a:ext cx="2983223" cy="1468251"/>
          </a:xfrm>
          <a:prstGeom prst="rect">
            <a:avLst/>
          </a:prstGeom>
        </p:spPr>
      </p:pic>
      <p:pic>
        <p:nvPicPr>
          <p:cNvPr id="17" name="Imagen 16" descr="Gráfico&#10;&#10;El contenido generado por IA puede ser incorrecto.">
            <a:extLst>
              <a:ext uri="{FF2B5EF4-FFF2-40B4-BE49-F238E27FC236}">
                <a16:creationId xmlns:a16="http://schemas.microsoft.com/office/drawing/2014/main" id="{2963000A-6E97-3907-67FB-246A51961133}"/>
              </a:ext>
            </a:extLst>
          </p:cNvPr>
          <p:cNvPicPr>
            <a:picLocks noChangeAspect="1"/>
          </p:cNvPicPr>
          <p:nvPr/>
        </p:nvPicPr>
        <p:blipFill>
          <a:blip r:embed="rId2"/>
          <a:srcRect l="25492" t="3394" r="50058" b="73149"/>
          <a:stretch>
            <a:fillRect/>
          </a:stretch>
        </p:blipFill>
        <p:spPr>
          <a:xfrm>
            <a:off x="3118104" y="835069"/>
            <a:ext cx="2979674" cy="1463732"/>
          </a:xfrm>
          <a:prstGeom prst="rect">
            <a:avLst/>
          </a:prstGeom>
        </p:spPr>
      </p:pic>
      <p:pic>
        <p:nvPicPr>
          <p:cNvPr id="15" name="Imagen 14" descr="Gráfico&#10;&#10;El contenido generado por IA puede ser incorrecto.">
            <a:extLst>
              <a:ext uri="{FF2B5EF4-FFF2-40B4-BE49-F238E27FC236}">
                <a16:creationId xmlns:a16="http://schemas.microsoft.com/office/drawing/2014/main" id="{0E7B7FD0-91C8-787E-5C97-CBBFC082CE50}"/>
              </a:ext>
            </a:extLst>
          </p:cNvPr>
          <p:cNvPicPr>
            <a:picLocks noChangeAspect="1"/>
          </p:cNvPicPr>
          <p:nvPr/>
        </p:nvPicPr>
        <p:blipFill>
          <a:blip r:embed="rId2"/>
          <a:srcRect t="3386" r="74395" b="73210"/>
          <a:stretch>
            <a:fillRect/>
          </a:stretch>
        </p:blipFill>
        <p:spPr>
          <a:xfrm>
            <a:off x="-2533" y="835070"/>
            <a:ext cx="3120523" cy="1460419"/>
          </a:xfrm>
          <a:prstGeom prst="rect">
            <a:avLst/>
          </a:prstGeom>
        </p:spPr>
      </p:pic>
      <p:sp>
        <p:nvSpPr>
          <p:cNvPr id="5" name="Marcador de número de diapositiva 4">
            <a:extLst>
              <a:ext uri="{FF2B5EF4-FFF2-40B4-BE49-F238E27FC236}">
                <a16:creationId xmlns:a16="http://schemas.microsoft.com/office/drawing/2014/main" id="{197A8945-3679-9E43-FB80-E74E00EB7428}"/>
              </a:ext>
            </a:extLst>
          </p:cNvPr>
          <p:cNvSpPr>
            <a:spLocks noGrp="1"/>
          </p:cNvSpPr>
          <p:nvPr>
            <p:ph type="sldNum" sz="quarter" idx="12"/>
          </p:nvPr>
        </p:nvSpPr>
        <p:spPr/>
        <p:txBody>
          <a:bodyPr/>
          <a:lstStyle/>
          <a:p>
            <a:fld id="{9D260114-DF0A-47C0-9F3B-853501704D47}" type="slidenum">
              <a:rPr lang="es-ES" smtClean="0"/>
              <a:t>33</a:t>
            </a:fld>
            <a:endParaRPr lang="es-ES"/>
          </a:p>
        </p:txBody>
      </p:sp>
    </p:spTree>
    <p:extLst>
      <p:ext uri="{BB962C8B-B14F-4D97-AF65-F5344CB8AC3E}">
        <p14:creationId xmlns:p14="http://schemas.microsoft.com/office/powerpoint/2010/main" val="91502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5"/>
                                        </p:tgtEl>
                                      </p:cBhvr>
                                      <p:by x="200000" y="200000"/>
                                    </p:animScale>
                                  </p:childTnLst>
                                </p:cTn>
                              </p:par>
                              <p:par>
                                <p:cTn id="7" presetID="49" presetClass="path" presetSubtype="0" accel="50000" decel="50000" fill="hold" nodeType="withEffect">
                                  <p:stCondLst>
                                    <p:cond delay="0"/>
                                  </p:stCondLst>
                                  <p:childTnLst>
                                    <p:animMotion origin="layout" path="M -4.375E-6 -7.40741E-7 L 0.37201 0.39699 " pathEditMode="relative" rAng="0" ptsTypes="AA">
                                      <p:cBhvr>
                                        <p:cTn id="8" dur="2000" fill="hold"/>
                                        <p:tgtEl>
                                          <p:spTgt spid="15"/>
                                        </p:tgtEl>
                                        <p:attrNameLst>
                                          <p:attrName>ppt_x</p:attrName>
                                          <p:attrName>ppt_y</p:attrName>
                                        </p:attrNameLst>
                                      </p:cBhvr>
                                      <p:rCtr x="18594" y="19838"/>
                                    </p:animMotion>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0"/>
                                  </p:stCondLst>
                                  <p:childTnLst>
                                    <p:animMotion origin="layout" path="M 0.37201 0.39699 L -4.375E-6 -7.40741E-7 " pathEditMode="relative" rAng="0" ptsTypes="AA">
                                      <p:cBhvr>
                                        <p:cTn id="14" dur="2000" fill="hold"/>
                                        <p:tgtEl>
                                          <p:spTgt spid="15"/>
                                        </p:tgtEl>
                                        <p:attrNameLst>
                                          <p:attrName>ppt_x</p:attrName>
                                          <p:attrName>ppt_y</p:attrName>
                                        </p:attrNameLst>
                                      </p:cBhvr>
                                      <p:rCtr x="-18607" y="-19861"/>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17"/>
                                        </p:tgtEl>
                                      </p:cBhvr>
                                      <p:by x="200000" y="200000"/>
                                    </p:animScale>
                                  </p:childTnLst>
                                </p:cTn>
                              </p:par>
                              <p:par>
                                <p:cTn id="19" presetID="49" presetClass="path" presetSubtype="0" accel="50000" decel="50000" fill="hold" nodeType="withEffect">
                                  <p:stCondLst>
                                    <p:cond delay="0"/>
                                  </p:stCondLst>
                                  <p:childTnLst>
                                    <p:animMotion origin="layout" path="M -4.58333E-6 -2.22222E-6 L 0.12188 0.39676 " pathEditMode="relative" rAng="0" ptsTypes="AA">
                                      <p:cBhvr>
                                        <p:cTn id="20" dur="2000" fill="hold"/>
                                        <p:tgtEl>
                                          <p:spTgt spid="17"/>
                                        </p:tgtEl>
                                        <p:attrNameLst>
                                          <p:attrName>ppt_x</p:attrName>
                                          <p:attrName>ppt_y</p:attrName>
                                        </p:attrNameLst>
                                      </p:cBhvr>
                                      <p:rCtr x="6094" y="19907"/>
                                    </p:animMotion>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2000" fill="hold"/>
                                        <p:tgtEl>
                                          <p:spTgt spid="17"/>
                                        </p:tgtEl>
                                      </p:cBhvr>
                                      <p:by x="50000" y="50000"/>
                                    </p:animScale>
                                  </p:childTnLst>
                                </p:cTn>
                              </p:par>
                              <p:par>
                                <p:cTn id="25" presetID="56" presetClass="path" presetSubtype="0" accel="50000" decel="50000" fill="hold" nodeType="withEffect">
                                  <p:stCondLst>
                                    <p:cond delay="0"/>
                                  </p:stCondLst>
                                  <p:childTnLst>
                                    <p:animMotion origin="layout" path="M 0.12188 0.39676 L -4.58333E-6 -2.22222E-6 " pathEditMode="relative" rAng="0" ptsTypes="AA">
                                      <p:cBhvr>
                                        <p:cTn id="26" dur="2000" fill="hold"/>
                                        <p:tgtEl>
                                          <p:spTgt spid="17"/>
                                        </p:tgtEl>
                                        <p:attrNameLst>
                                          <p:attrName>ppt_x</p:attrName>
                                          <p:attrName>ppt_y</p:attrName>
                                        </p:attrNameLst>
                                      </p:cBhvr>
                                      <p:rCtr x="-6094" y="-19769"/>
                                    </p:animMotion>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8"/>
                                        </p:tgtEl>
                                      </p:cBhvr>
                                      <p:by x="200000" y="200000"/>
                                    </p:animScale>
                                  </p:childTnLst>
                                </p:cTn>
                              </p:par>
                              <p:par>
                                <p:cTn id="31" presetID="49" presetClass="path" presetSubtype="0" accel="50000" decel="50000" fill="hold" nodeType="withEffect">
                                  <p:stCondLst>
                                    <p:cond delay="0"/>
                                  </p:stCondLst>
                                  <p:childTnLst>
                                    <p:animMotion origin="layout" path="M 3.95833E-6 -3.7037E-6 L -0.12279 0.39653 " pathEditMode="relative" rAng="0" ptsTypes="AA">
                                      <p:cBhvr>
                                        <p:cTn id="32" dur="2000" fill="hold"/>
                                        <p:tgtEl>
                                          <p:spTgt spid="18"/>
                                        </p:tgtEl>
                                        <p:attrNameLst>
                                          <p:attrName>ppt_x</p:attrName>
                                          <p:attrName>ppt_y</p:attrName>
                                        </p:attrNameLst>
                                      </p:cBhvr>
                                      <p:rCtr x="-6146" y="19745"/>
                                    </p:animMotion>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2000" fill="hold"/>
                                        <p:tgtEl>
                                          <p:spTgt spid="18"/>
                                        </p:tgtEl>
                                      </p:cBhvr>
                                      <p:by x="50000" y="50000"/>
                                    </p:animScale>
                                  </p:childTnLst>
                                </p:cTn>
                              </p:par>
                              <p:par>
                                <p:cTn id="37" presetID="49" presetClass="path" presetSubtype="0" accel="50000" decel="50000" fill="hold" nodeType="withEffect">
                                  <p:stCondLst>
                                    <p:cond delay="0"/>
                                  </p:stCondLst>
                                  <p:childTnLst>
                                    <p:animMotion origin="layout" path="M -0.12279 0.39653 L 3.95833E-6 -3.7037E-6 " pathEditMode="relative" rAng="0" ptsTypes="AA">
                                      <p:cBhvr>
                                        <p:cTn id="38" dur="2000" fill="hold"/>
                                        <p:tgtEl>
                                          <p:spTgt spid="18"/>
                                        </p:tgtEl>
                                        <p:attrNameLst>
                                          <p:attrName>ppt_x</p:attrName>
                                          <p:attrName>ppt_y</p:attrName>
                                        </p:attrNameLst>
                                      </p:cBhvr>
                                      <p:rCtr x="6133" y="-20046"/>
                                    </p:animMotion>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2000" fill="hold"/>
                                        <p:tgtEl>
                                          <p:spTgt spid="19"/>
                                        </p:tgtEl>
                                      </p:cBhvr>
                                      <p:by x="200000" y="200000"/>
                                    </p:animScale>
                                  </p:childTnLst>
                                </p:cTn>
                              </p:par>
                              <p:par>
                                <p:cTn id="43" presetID="42" presetClass="path" presetSubtype="0" accel="50000" decel="50000" fill="hold" nodeType="withEffect">
                                  <p:stCondLst>
                                    <p:cond delay="0"/>
                                  </p:stCondLst>
                                  <p:childTnLst>
                                    <p:animMotion origin="layout" path="M 4.16667E-6 -7.40741E-7 L -0.37266 0.39699 " pathEditMode="relative" rAng="0" ptsTypes="AA">
                                      <p:cBhvr>
                                        <p:cTn id="44" dur="2000" fill="hold"/>
                                        <p:tgtEl>
                                          <p:spTgt spid="19"/>
                                        </p:tgtEl>
                                        <p:attrNameLst>
                                          <p:attrName>ppt_x</p:attrName>
                                          <p:attrName>ppt_y</p:attrName>
                                        </p:attrNameLst>
                                      </p:cBhvr>
                                      <p:rCtr x="-18633" y="19838"/>
                                    </p:animMotion>
                                  </p:child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2000" fill="hold"/>
                                        <p:tgtEl>
                                          <p:spTgt spid="19"/>
                                        </p:tgtEl>
                                      </p:cBhvr>
                                      <p:by x="50000" y="50000"/>
                                    </p:animScale>
                                  </p:childTnLst>
                                </p:cTn>
                              </p:par>
                              <p:par>
                                <p:cTn id="49" presetID="49" presetClass="path" presetSubtype="0" accel="50000" decel="50000" fill="hold" nodeType="withEffect">
                                  <p:stCondLst>
                                    <p:cond delay="0"/>
                                  </p:stCondLst>
                                  <p:childTnLst>
                                    <p:animMotion origin="layout" path="M -0.37266 0.39699 L 4.16667E-6 -7.40741E-7 " pathEditMode="relative" rAng="0" ptsTypes="AA">
                                      <p:cBhvr>
                                        <p:cTn id="50" dur="2000" fill="hold"/>
                                        <p:tgtEl>
                                          <p:spTgt spid="19"/>
                                        </p:tgtEl>
                                        <p:attrNameLst>
                                          <p:attrName>ppt_x</p:attrName>
                                          <p:attrName>ppt_y</p:attrName>
                                        </p:attrNameLst>
                                      </p:cBhvr>
                                      <p:rCtr x="18633" y="-1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215CC-0E20-61C0-91C8-B30AD7962C62}"/>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38B19F07-94C6-BEE3-231A-C744979DB78C}"/>
              </a:ext>
            </a:extLst>
          </p:cNvPr>
          <p:cNvSpPr/>
          <p:nvPr/>
        </p:nvSpPr>
        <p:spPr>
          <a:xfrm>
            <a:off x="-121920" y="824138"/>
            <a:ext cx="12405360" cy="6094821"/>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8659A7A7-F147-8B1B-A7E6-E797759385D9}"/>
              </a:ext>
            </a:extLst>
          </p:cNvPr>
          <p:cNvGrpSpPr/>
          <p:nvPr/>
        </p:nvGrpSpPr>
        <p:grpSpPr>
          <a:xfrm>
            <a:off x="-3166" y="-3556"/>
            <a:ext cx="12200147" cy="840333"/>
            <a:chOff x="-3166" y="-3556"/>
            <a:chExt cx="12200147" cy="840333"/>
          </a:xfrm>
        </p:grpSpPr>
        <p:sp>
          <p:nvSpPr>
            <p:cNvPr id="4" name="Rectángulo 3">
              <a:extLst>
                <a:ext uri="{FF2B5EF4-FFF2-40B4-BE49-F238E27FC236}">
                  <a16:creationId xmlns:a16="http://schemas.microsoft.com/office/drawing/2014/main" id="{3020B815-9DCB-DBA9-A6F8-63E660A6CF6C}"/>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 8. Resultados</a:t>
              </a:r>
              <a:endParaRPr lang="es-ES"/>
            </a:p>
          </p:txBody>
        </p:sp>
        <p:sp>
          <p:nvSpPr>
            <p:cNvPr id="10" name="Rectángulo 9">
              <a:extLst>
                <a:ext uri="{FF2B5EF4-FFF2-40B4-BE49-F238E27FC236}">
                  <a16:creationId xmlns:a16="http://schemas.microsoft.com/office/drawing/2014/main" id="{6A04BD37-C2A5-8EEF-E4CB-83E16350362B}"/>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upo 20">
            <a:extLst>
              <a:ext uri="{FF2B5EF4-FFF2-40B4-BE49-F238E27FC236}">
                <a16:creationId xmlns:a16="http://schemas.microsoft.com/office/drawing/2014/main" id="{0D92DD8B-7BB1-2EED-2725-938DED788565}"/>
              </a:ext>
            </a:extLst>
          </p:cNvPr>
          <p:cNvGrpSpPr/>
          <p:nvPr/>
        </p:nvGrpSpPr>
        <p:grpSpPr>
          <a:xfrm>
            <a:off x="0" y="834299"/>
            <a:ext cx="12192000" cy="6023701"/>
            <a:chOff x="0" y="834299"/>
            <a:chExt cx="12192000" cy="6023701"/>
          </a:xfrm>
        </p:grpSpPr>
        <p:pic>
          <p:nvPicPr>
            <p:cNvPr id="5" name="Imagen 4" descr="Captura de pantalla de computadora&#10;&#10;El contenido generado por IA puede ser incorrecto.">
              <a:extLst>
                <a:ext uri="{FF2B5EF4-FFF2-40B4-BE49-F238E27FC236}">
                  <a16:creationId xmlns:a16="http://schemas.microsoft.com/office/drawing/2014/main" id="{89D90B7F-EC8F-35FB-7EF2-4E35519F4878}"/>
                </a:ext>
              </a:extLst>
            </p:cNvPr>
            <p:cNvPicPr>
              <a:picLocks noChangeAspect="1"/>
            </p:cNvPicPr>
            <p:nvPr/>
          </p:nvPicPr>
          <p:blipFill>
            <a:blip r:embed="rId2"/>
            <a:srcRect t="3492"/>
            <a:stretch>
              <a:fillRect/>
            </a:stretch>
          </p:blipFill>
          <p:spPr>
            <a:xfrm>
              <a:off x="0" y="834299"/>
              <a:ext cx="12192000" cy="6023701"/>
            </a:xfrm>
            <a:prstGeom prst="rect">
              <a:avLst/>
            </a:prstGeom>
          </p:spPr>
        </p:pic>
        <p:pic>
          <p:nvPicPr>
            <p:cNvPr id="16" name="Gráfico 15">
              <a:extLst>
                <a:ext uri="{FF2B5EF4-FFF2-40B4-BE49-F238E27FC236}">
                  <a16:creationId xmlns:a16="http://schemas.microsoft.com/office/drawing/2014/main" id="{A86D230C-2C80-2F45-4EB9-1EBF304050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94" y="2423160"/>
              <a:ext cx="5993704" cy="3827328"/>
            </a:xfrm>
            <a:prstGeom prst="rect">
              <a:avLst/>
            </a:prstGeom>
          </p:spPr>
        </p:pic>
        <p:pic>
          <p:nvPicPr>
            <p:cNvPr id="20" name="Gráfico 19">
              <a:extLst>
                <a:ext uri="{FF2B5EF4-FFF2-40B4-BE49-F238E27FC236}">
                  <a16:creationId xmlns:a16="http://schemas.microsoft.com/office/drawing/2014/main" id="{E6098375-BDFE-5E9E-714E-96E109D4AB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3141" y="2423160"/>
              <a:ext cx="5993704" cy="3827328"/>
            </a:xfrm>
            <a:prstGeom prst="rect">
              <a:avLst/>
            </a:prstGeom>
          </p:spPr>
        </p:pic>
      </p:grpSp>
      <p:pic>
        <p:nvPicPr>
          <p:cNvPr id="8" name="Gráfico 7">
            <a:extLst>
              <a:ext uri="{FF2B5EF4-FFF2-40B4-BE49-F238E27FC236}">
                <a16:creationId xmlns:a16="http://schemas.microsoft.com/office/drawing/2014/main" id="{27269F2F-5316-E514-DD93-8CA0843E5AC5}"/>
              </a:ext>
            </a:extLst>
          </p:cNvPr>
          <p:cNvPicPr>
            <a:picLocks noChangeAspect="1"/>
          </p:cNvPicPr>
          <p:nvPr/>
        </p:nvPicPr>
        <p:blipFill>
          <a:blip r:embed="rId7"/>
          <a:stretch>
            <a:fillRect/>
          </a:stretch>
        </p:blipFill>
        <p:spPr>
          <a:xfrm>
            <a:off x="177645" y="2420682"/>
            <a:ext cx="5783339" cy="3824960"/>
          </a:xfrm>
          <a:prstGeom prst="rect">
            <a:avLst/>
          </a:prstGeom>
        </p:spPr>
      </p:pic>
      <p:pic>
        <p:nvPicPr>
          <p:cNvPr id="14" name="Gráfico 13">
            <a:extLst>
              <a:ext uri="{FF2B5EF4-FFF2-40B4-BE49-F238E27FC236}">
                <a16:creationId xmlns:a16="http://schemas.microsoft.com/office/drawing/2014/main" id="{E1A804CE-36E5-B037-8FD1-8A929A6F64A3}"/>
              </a:ext>
            </a:extLst>
          </p:cNvPr>
          <p:cNvPicPr>
            <a:picLocks noChangeAspect="1"/>
          </p:cNvPicPr>
          <p:nvPr/>
        </p:nvPicPr>
        <p:blipFill>
          <a:blip r:embed="rId8"/>
          <a:stretch>
            <a:fillRect/>
          </a:stretch>
        </p:blipFill>
        <p:spPr>
          <a:xfrm>
            <a:off x="6240791" y="2420682"/>
            <a:ext cx="5783339" cy="3824960"/>
          </a:xfrm>
          <a:prstGeom prst="rect">
            <a:avLst/>
          </a:prstGeom>
        </p:spPr>
      </p:pic>
      <p:sp>
        <p:nvSpPr>
          <p:cNvPr id="6" name="Marcador de número de diapositiva 5">
            <a:extLst>
              <a:ext uri="{FF2B5EF4-FFF2-40B4-BE49-F238E27FC236}">
                <a16:creationId xmlns:a16="http://schemas.microsoft.com/office/drawing/2014/main" id="{A0B166F6-0753-3E06-60BE-617B16C48FB9}"/>
              </a:ext>
            </a:extLst>
          </p:cNvPr>
          <p:cNvSpPr>
            <a:spLocks noGrp="1"/>
          </p:cNvSpPr>
          <p:nvPr>
            <p:ph type="sldNum" sz="quarter" idx="12"/>
          </p:nvPr>
        </p:nvSpPr>
        <p:spPr/>
        <p:txBody>
          <a:bodyPr/>
          <a:lstStyle/>
          <a:p>
            <a:fld id="{9D260114-DF0A-47C0-9F3B-853501704D47}" type="slidenum">
              <a:rPr lang="es-ES" smtClean="0"/>
              <a:t>34</a:t>
            </a:fld>
            <a:endParaRPr lang="es-ES"/>
          </a:p>
        </p:txBody>
      </p:sp>
    </p:spTree>
    <p:extLst>
      <p:ext uri="{BB962C8B-B14F-4D97-AF65-F5344CB8AC3E}">
        <p14:creationId xmlns:p14="http://schemas.microsoft.com/office/powerpoint/2010/main" val="10263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6E6CE-6C69-C840-D3CE-3BA24A77613C}"/>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D12FF36E-493A-57C1-5386-8C625356CB90}"/>
              </a:ext>
            </a:extLst>
          </p:cNvPr>
          <p:cNvSpPr/>
          <p:nvPr/>
        </p:nvSpPr>
        <p:spPr>
          <a:xfrm>
            <a:off x="-121920" y="824138"/>
            <a:ext cx="12405360" cy="6094821"/>
          </a:xfrm>
          <a:prstGeom prst="rect">
            <a:avLst/>
          </a:prstGeom>
          <a:solidFill>
            <a:srgbClr val="1E1E1E"/>
          </a:solidFill>
          <a:ln>
            <a:solidFill>
              <a:srgbClr val="1E1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descr="Captura de pantalla de computadora&#10;&#10;El contenido generado por IA puede ser incorrecto.">
            <a:extLst>
              <a:ext uri="{FF2B5EF4-FFF2-40B4-BE49-F238E27FC236}">
                <a16:creationId xmlns:a16="http://schemas.microsoft.com/office/drawing/2014/main" id="{4F3B87CF-4EBB-87A9-6A38-18921E478C3D}"/>
              </a:ext>
            </a:extLst>
          </p:cNvPr>
          <p:cNvPicPr>
            <a:picLocks noChangeAspect="1"/>
          </p:cNvPicPr>
          <p:nvPr/>
        </p:nvPicPr>
        <p:blipFill>
          <a:blip r:embed="rId2"/>
          <a:srcRect t="3722"/>
          <a:stretch>
            <a:fillRect/>
          </a:stretch>
        </p:blipFill>
        <p:spPr>
          <a:xfrm>
            <a:off x="-15240" y="834298"/>
            <a:ext cx="12192000" cy="6023701"/>
          </a:xfrm>
          <a:prstGeom prst="rect">
            <a:avLst/>
          </a:prstGeom>
        </p:spPr>
      </p:pic>
      <p:grpSp>
        <p:nvGrpSpPr>
          <p:cNvPr id="11" name="Grupo 10">
            <a:extLst>
              <a:ext uri="{FF2B5EF4-FFF2-40B4-BE49-F238E27FC236}">
                <a16:creationId xmlns:a16="http://schemas.microsoft.com/office/drawing/2014/main" id="{249D9E71-DA61-502B-6AA8-601A17207607}"/>
              </a:ext>
            </a:extLst>
          </p:cNvPr>
          <p:cNvGrpSpPr/>
          <p:nvPr/>
        </p:nvGrpSpPr>
        <p:grpSpPr>
          <a:xfrm>
            <a:off x="-3166" y="-3556"/>
            <a:ext cx="12200147" cy="840333"/>
            <a:chOff x="-3166" y="-3556"/>
            <a:chExt cx="12200147" cy="840333"/>
          </a:xfrm>
        </p:grpSpPr>
        <p:sp>
          <p:nvSpPr>
            <p:cNvPr id="4" name="Rectángulo 3">
              <a:extLst>
                <a:ext uri="{FF2B5EF4-FFF2-40B4-BE49-F238E27FC236}">
                  <a16:creationId xmlns:a16="http://schemas.microsoft.com/office/drawing/2014/main" id="{8E8AE07E-264B-6BE4-78AA-AEB626728141}"/>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 8. Resultados – Estabilidad</a:t>
              </a:r>
              <a:endParaRPr lang="es-ES"/>
            </a:p>
          </p:txBody>
        </p:sp>
        <p:sp>
          <p:nvSpPr>
            <p:cNvPr id="10" name="Rectángulo 9">
              <a:extLst>
                <a:ext uri="{FF2B5EF4-FFF2-40B4-BE49-F238E27FC236}">
                  <a16:creationId xmlns:a16="http://schemas.microsoft.com/office/drawing/2014/main" id="{52426D51-D1A8-D643-EA00-827E40B9DDC1}"/>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8" name="Gráfico 7">
            <a:extLst>
              <a:ext uri="{FF2B5EF4-FFF2-40B4-BE49-F238E27FC236}">
                <a16:creationId xmlns:a16="http://schemas.microsoft.com/office/drawing/2014/main" id="{2F6E8B1B-4192-D23E-87C3-42E224385FE7}"/>
              </a:ext>
            </a:extLst>
          </p:cNvPr>
          <p:cNvPicPr>
            <a:picLocks noChangeAspect="1"/>
          </p:cNvPicPr>
          <p:nvPr/>
        </p:nvPicPr>
        <p:blipFill>
          <a:blip r:embed="rId3"/>
          <a:stretch>
            <a:fillRect/>
          </a:stretch>
        </p:blipFill>
        <p:spPr>
          <a:xfrm>
            <a:off x="177567" y="2410948"/>
            <a:ext cx="5783339" cy="3824960"/>
          </a:xfrm>
          <a:prstGeom prst="rect">
            <a:avLst/>
          </a:prstGeom>
        </p:spPr>
      </p:pic>
      <p:pic>
        <p:nvPicPr>
          <p:cNvPr id="14" name="Gráfico 13">
            <a:extLst>
              <a:ext uri="{FF2B5EF4-FFF2-40B4-BE49-F238E27FC236}">
                <a16:creationId xmlns:a16="http://schemas.microsoft.com/office/drawing/2014/main" id="{71F6ADFB-85D3-9097-6715-EA71A8DAB89F}"/>
              </a:ext>
            </a:extLst>
          </p:cNvPr>
          <p:cNvPicPr>
            <a:picLocks noChangeAspect="1"/>
          </p:cNvPicPr>
          <p:nvPr/>
        </p:nvPicPr>
        <p:blipFill>
          <a:blip r:embed="rId4"/>
          <a:stretch>
            <a:fillRect/>
          </a:stretch>
        </p:blipFill>
        <p:spPr>
          <a:xfrm>
            <a:off x="6232344" y="2410948"/>
            <a:ext cx="5783339" cy="3824960"/>
          </a:xfrm>
          <a:prstGeom prst="rect">
            <a:avLst/>
          </a:prstGeom>
        </p:spPr>
      </p:pic>
      <p:pic>
        <p:nvPicPr>
          <p:cNvPr id="6" name="Imagen 5" descr="Gráfico, Gráfico de líneas&#10;&#10;El contenido generado por IA puede ser incorrecto.">
            <a:extLst>
              <a:ext uri="{FF2B5EF4-FFF2-40B4-BE49-F238E27FC236}">
                <a16:creationId xmlns:a16="http://schemas.microsoft.com/office/drawing/2014/main" id="{74ED6847-86DA-49DF-7074-F71C324422AE}"/>
              </a:ext>
            </a:extLst>
          </p:cNvPr>
          <p:cNvPicPr>
            <a:picLocks noChangeAspect="1"/>
          </p:cNvPicPr>
          <p:nvPr/>
        </p:nvPicPr>
        <p:blipFill>
          <a:blip r:embed="rId5"/>
          <a:stretch>
            <a:fillRect/>
          </a:stretch>
        </p:blipFill>
        <p:spPr>
          <a:xfrm>
            <a:off x="1353879" y="1458203"/>
            <a:ext cx="9484242" cy="4464287"/>
          </a:xfrm>
          <a:prstGeom prst="rect">
            <a:avLst/>
          </a:prstGeom>
        </p:spPr>
      </p:pic>
      <p:sp>
        <p:nvSpPr>
          <p:cNvPr id="5" name="Marcador de número de diapositiva 4">
            <a:extLst>
              <a:ext uri="{FF2B5EF4-FFF2-40B4-BE49-F238E27FC236}">
                <a16:creationId xmlns:a16="http://schemas.microsoft.com/office/drawing/2014/main" id="{D232ABE4-3FC8-1BF9-9149-DE8D02672588}"/>
              </a:ext>
            </a:extLst>
          </p:cNvPr>
          <p:cNvSpPr>
            <a:spLocks noGrp="1"/>
          </p:cNvSpPr>
          <p:nvPr>
            <p:ph type="sldNum" sz="quarter" idx="12"/>
          </p:nvPr>
        </p:nvSpPr>
        <p:spPr/>
        <p:txBody>
          <a:bodyPr/>
          <a:lstStyle/>
          <a:p>
            <a:fld id="{9D260114-DF0A-47C0-9F3B-853501704D47}" type="slidenum">
              <a:rPr lang="es-ES" smtClean="0"/>
              <a:t>35</a:t>
            </a:fld>
            <a:endParaRPr lang="es-ES"/>
          </a:p>
        </p:txBody>
      </p:sp>
      <p:pic>
        <p:nvPicPr>
          <p:cNvPr id="7" name="Imagen 6" descr="Gráfico, Gráfico de líneas&#10;&#10;El contenido generado por IA puede ser incorrecto.">
            <a:extLst>
              <a:ext uri="{FF2B5EF4-FFF2-40B4-BE49-F238E27FC236}">
                <a16:creationId xmlns:a16="http://schemas.microsoft.com/office/drawing/2014/main" id="{913B3531-4E43-FB5A-98CB-D489F30D6DF9}"/>
              </a:ext>
            </a:extLst>
          </p:cNvPr>
          <p:cNvPicPr>
            <a:picLocks noChangeAspect="1"/>
          </p:cNvPicPr>
          <p:nvPr/>
        </p:nvPicPr>
        <p:blipFill>
          <a:blip r:embed="rId6"/>
          <a:stretch>
            <a:fillRect/>
          </a:stretch>
        </p:blipFill>
        <p:spPr>
          <a:xfrm>
            <a:off x="1406818" y="2033626"/>
            <a:ext cx="9321535" cy="3815944"/>
          </a:xfrm>
          <a:prstGeom prst="rect">
            <a:avLst/>
          </a:prstGeom>
        </p:spPr>
      </p:pic>
    </p:spTree>
    <p:extLst>
      <p:ext uri="{BB962C8B-B14F-4D97-AF65-F5344CB8AC3E}">
        <p14:creationId xmlns:p14="http://schemas.microsoft.com/office/powerpoint/2010/main" val="96389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CA13-121A-35DA-D820-EE4C07AE77E2}"/>
            </a:ext>
          </a:extLst>
        </p:cNvPr>
        <p:cNvGrpSpPr/>
        <p:nvPr/>
      </p:nvGrpSpPr>
      <p:grpSpPr>
        <a:xfrm>
          <a:off x="0" y="0"/>
          <a:ext cx="0" cy="0"/>
          <a:chOff x="0" y="0"/>
          <a:chExt cx="0" cy="0"/>
        </a:xfrm>
      </p:grpSpPr>
      <p:grpSp>
        <p:nvGrpSpPr>
          <p:cNvPr id="28" name="Grupo 27">
            <a:extLst>
              <a:ext uri="{FF2B5EF4-FFF2-40B4-BE49-F238E27FC236}">
                <a16:creationId xmlns:a16="http://schemas.microsoft.com/office/drawing/2014/main" id="{DB81EAD2-6F9C-F144-915D-60EE9B4E7495}"/>
              </a:ext>
            </a:extLst>
          </p:cNvPr>
          <p:cNvGrpSpPr/>
          <p:nvPr/>
        </p:nvGrpSpPr>
        <p:grpSpPr>
          <a:xfrm>
            <a:off x="-3166" y="-3556"/>
            <a:ext cx="12200147" cy="840333"/>
            <a:chOff x="-3166" y="-3556"/>
            <a:chExt cx="12200147" cy="840333"/>
          </a:xfrm>
        </p:grpSpPr>
        <p:sp>
          <p:nvSpPr>
            <p:cNvPr id="26" name="Rectángulo 25">
              <a:extLst>
                <a:ext uri="{FF2B5EF4-FFF2-40B4-BE49-F238E27FC236}">
                  <a16:creationId xmlns:a16="http://schemas.microsoft.com/office/drawing/2014/main" id="{1D2926BB-0ABB-16D3-D08E-023EF94CAFF3}"/>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 9. Conclusiones</a:t>
              </a:r>
              <a:endParaRPr lang="es-ES"/>
            </a:p>
          </p:txBody>
        </p:sp>
        <p:sp>
          <p:nvSpPr>
            <p:cNvPr id="27" name="Rectángulo 26">
              <a:extLst>
                <a:ext uri="{FF2B5EF4-FFF2-40B4-BE49-F238E27FC236}">
                  <a16:creationId xmlns:a16="http://schemas.microsoft.com/office/drawing/2014/main" id="{6D702B8E-92B4-E785-95FD-1F54EE0829A7}"/>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CuadroTexto 2">
            <a:extLst>
              <a:ext uri="{FF2B5EF4-FFF2-40B4-BE49-F238E27FC236}">
                <a16:creationId xmlns:a16="http://schemas.microsoft.com/office/drawing/2014/main" id="{87A4814F-6FCE-2E28-6992-6C783A62E317}"/>
              </a:ext>
            </a:extLst>
          </p:cNvPr>
          <p:cNvSpPr txBox="1"/>
          <p:nvPr/>
        </p:nvSpPr>
        <p:spPr>
          <a:xfrm>
            <a:off x="876499" y="1541228"/>
            <a:ext cx="1043104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s-ES" sz="2400" dirty="0">
                <a:latin typeface="Times New Roman"/>
                <a:cs typeface="Times New Roman"/>
              </a:rPr>
              <a:t>Órbitas periódicas en puntos de Lagrange inestables.</a:t>
            </a:r>
          </a:p>
          <a:p>
            <a:pPr marL="285750" indent="-285750">
              <a:buFont typeface="Wingdings"/>
              <a:buChar char="Ø"/>
            </a:pPr>
            <a:r>
              <a:rPr lang="es-ES" sz="2400" dirty="0">
                <a:latin typeface="Times New Roman"/>
                <a:cs typeface="Times New Roman"/>
              </a:rPr>
              <a:t>Complejidad de selección de CI.</a:t>
            </a:r>
          </a:p>
          <a:p>
            <a:pPr marL="285750" indent="-285750">
              <a:buFont typeface="Wingdings"/>
              <a:buChar char="Ø"/>
            </a:pPr>
            <a:endParaRPr lang="es-ES" sz="2400" dirty="0">
              <a:latin typeface="Times New Roman"/>
              <a:cs typeface="Times New Roman"/>
            </a:endParaRPr>
          </a:p>
          <a:p>
            <a:pPr marL="285750" indent="-285750">
              <a:buFont typeface="Wingdings"/>
              <a:buChar char="Ø"/>
            </a:pPr>
            <a:r>
              <a:rPr lang="es-ES" sz="2400" dirty="0">
                <a:latin typeface="Times New Roman"/>
                <a:cs typeface="Times New Roman"/>
              </a:rPr>
              <a:t>Órbitas planas simétricas respecto del eje X.</a:t>
            </a:r>
          </a:p>
          <a:p>
            <a:pPr marL="285750" indent="-285750">
              <a:buFont typeface="Wingdings"/>
              <a:buChar char="Ø"/>
            </a:pPr>
            <a:endParaRPr lang="es-ES" sz="2400" dirty="0">
              <a:latin typeface="Times New Roman"/>
              <a:cs typeface="Times New Roman"/>
            </a:endParaRPr>
          </a:p>
          <a:p>
            <a:pPr marL="285750" indent="-285750">
              <a:buFont typeface="Wingdings"/>
              <a:buChar char="Ø"/>
            </a:pPr>
            <a:r>
              <a:rPr lang="es-ES" sz="2400" dirty="0">
                <a:solidFill>
                  <a:srgbClr val="000000"/>
                </a:solidFill>
                <a:latin typeface="Times New Roman"/>
                <a:ea typeface="+mn-lt"/>
                <a:cs typeface="Times New Roman"/>
              </a:rPr>
              <a:t>Herramienta sencilla para obtener y evaluar la estabilidad de órbitas de </a:t>
            </a:r>
            <a:r>
              <a:rPr lang="es-ES" sz="2400" dirty="0" err="1">
                <a:solidFill>
                  <a:srgbClr val="000000"/>
                </a:solidFill>
                <a:latin typeface="Times New Roman"/>
                <a:ea typeface="+mn-lt"/>
                <a:cs typeface="Times New Roman"/>
              </a:rPr>
              <a:t>Lyapunov</a:t>
            </a:r>
            <a:r>
              <a:rPr lang="es-ES" sz="2400" dirty="0">
                <a:solidFill>
                  <a:srgbClr val="000000"/>
                </a:solidFill>
                <a:latin typeface="Times New Roman"/>
                <a:ea typeface="+mn-lt"/>
                <a:cs typeface="Times New Roman"/>
              </a:rPr>
              <a:t> en el CRTBP.</a:t>
            </a:r>
          </a:p>
          <a:p>
            <a:pPr marL="285750" indent="-285750">
              <a:buFont typeface="Wingdings"/>
              <a:buChar char="Ø"/>
            </a:pPr>
            <a:endParaRPr lang="es-ES" sz="2400" dirty="0">
              <a:latin typeface="Times New Roman"/>
              <a:cs typeface="Times New Roman"/>
            </a:endParaRPr>
          </a:p>
          <a:p>
            <a:pPr marL="285750" indent="-285750">
              <a:buFont typeface="Wingdings"/>
              <a:buChar char="Ø"/>
            </a:pPr>
            <a:r>
              <a:rPr lang="es-ES" sz="2400" dirty="0">
                <a:latin typeface="Times New Roman"/>
                <a:cs typeface="Times New Roman"/>
              </a:rPr>
              <a:t>Aplicaciones: Artemis o CAPSTONE.</a:t>
            </a:r>
          </a:p>
        </p:txBody>
      </p:sp>
      <p:sp>
        <p:nvSpPr>
          <p:cNvPr id="4" name="Marcador de número de diapositiva 3">
            <a:extLst>
              <a:ext uri="{FF2B5EF4-FFF2-40B4-BE49-F238E27FC236}">
                <a16:creationId xmlns:a16="http://schemas.microsoft.com/office/drawing/2014/main" id="{B73D7744-FDE6-D342-11DD-018D01B6037A}"/>
              </a:ext>
            </a:extLst>
          </p:cNvPr>
          <p:cNvSpPr>
            <a:spLocks noGrp="1"/>
          </p:cNvSpPr>
          <p:nvPr>
            <p:ph type="sldNum" sz="quarter" idx="12"/>
          </p:nvPr>
        </p:nvSpPr>
        <p:spPr/>
        <p:txBody>
          <a:bodyPr/>
          <a:lstStyle/>
          <a:p>
            <a:fld id="{9D260114-DF0A-47C0-9F3B-853501704D47}" type="slidenum">
              <a:rPr lang="es-ES" smtClean="0"/>
              <a:t>36</a:t>
            </a:fld>
            <a:endParaRPr lang="es-ES"/>
          </a:p>
        </p:txBody>
      </p:sp>
    </p:spTree>
    <p:extLst>
      <p:ext uri="{BB962C8B-B14F-4D97-AF65-F5344CB8AC3E}">
        <p14:creationId xmlns:p14="http://schemas.microsoft.com/office/powerpoint/2010/main" val="1030946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CCBE59-FBCD-7CC7-B50E-1DD3E50F6F87}"/>
              </a:ext>
            </a:extLst>
          </p:cNvPr>
          <p:cNvSpPr>
            <a:spLocks noGrp="1"/>
          </p:cNvSpPr>
          <p:nvPr>
            <p:ph type="title"/>
          </p:nvPr>
        </p:nvSpPr>
        <p:spPr/>
        <p:txBody>
          <a:bodyPr/>
          <a:lstStyle/>
          <a:p>
            <a:r>
              <a:rPr lang="es-ES"/>
              <a:t>Especificación del software</a:t>
            </a:r>
          </a:p>
        </p:txBody>
      </p:sp>
      <mc:AlternateContent xmlns:mc="http://schemas.openxmlformats.org/markup-compatibility/2006" xmlns:a14="http://schemas.microsoft.com/office/drawing/2010/main">
        <mc:Choice Requires="a14">
          <p:graphicFrame>
            <p:nvGraphicFramePr>
              <p:cNvPr id="4" name="Diagrama 3">
                <a:extLst>
                  <a:ext uri="{FF2B5EF4-FFF2-40B4-BE49-F238E27FC236}">
                    <a16:creationId xmlns:a16="http://schemas.microsoft.com/office/drawing/2014/main" id="{726137CD-1E3F-DAC3-AF9E-061CBC09A1E6}"/>
                  </a:ext>
                </a:extLst>
              </p:cNvPr>
              <p:cNvGraphicFramePr/>
              <p:nvPr>
                <p:extLst>
                  <p:ext uri="{D42A27DB-BD31-4B8C-83A1-F6EECF244321}">
                    <p14:modId xmlns:p14="http://schemas.microsoft.com/office/powerpoint/2010/main" val="3083554915"/>
                  </p:ext>
                </p:extLst>
              </p:nvPr>
            </p:nvGraphicFramePr>
            <p:xfrm>
              <a:off x="2032000" y="102790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a 3">
                <a:extLst>
                  <a:ext uri="{FF2B5EF4-FFF2-40B4-BE49-F238E27FC236}">
                    <a16:creationId xmlns:a16="http://schemas.microsoft.com/office/drawing/2014/main" id="{726137CD-1E3F-DAC3-AF9E-061CBC09A1E6}"/>
                  </a:ext>
                </a:extLst>
              </p:cNvPr>
              <p:cNvGraphicFramePr/>
              <p:nvPr>
                <p:extLst>
                  <p:ext uri="{D42A27DB-BD31-4B8C-83A1-F6EECF244321}">
                    <p14:modId xmlns:p14="http://schemas.microsoft.com/office/powerpoint/2010/main" val="3083554915"/>
                  </p:ext>
                </p:extLst>
              </p:nvPr>
            </p:nvGraphicFramePr>
            <p:xfrm>
              <a:off x="2032000" y="102790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
        <p:nvSpPr>
          <p:cNvPr id="5" name="Marcador de número de diapositiva 4">
            <a:extLst>
              <a:ext uri="{FF2B5EF4-FFF2-40B4-BE49-F238E27FC236}">
                <a16:creationId xmlns:a16="http://schemas.microsoft.com/office/drawing/2014/main" id="{0F7FC739-D9DF-D826-D3DA-2340D13643A7}"/>
              </a:ext>
            </a:extLst>
          </p:cNvPr>
          <p:cNvSpPr>
            <a:spLocks noGrp="1"/>
          </p:cNvSpPr>
          <p:nvPr>
            <p:ph type="sldNum" sz="quarter" idx="12"/>
          </p:nvPr>
        </p:nvSpPr>
        <p:spPr/>
        <p:txBody>
          <a:bodyPr/>
          <a:lstStyle/>
          <a:p>
            <a:fld id="{9D260114-DF0A-47C0-9F3B-853501704D47}" type="slidenum">
              <a:rPr lang="es-ES" smtClean="0"/>
              <a:t>37</a:t>
            </a:fld>
            <a:endParaRPr lang="es-ES"/>
          </a:p>
        </p:txBody>
      </p:sp>
    </p:spTree>
    <p:extLst>
      <p:ext uri="{BB962C8B-B14F-4D97-AF65-F5344CB8AC3E}">
        <p14:creationId xmlns:p14="http://schemas.microsoft.com/office/powerpoint/2010/main" val="389659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B8C7E6-94CD-3749-028B-3C8BD30E48B7}"/>
              </a:ext>
            </a:extLst>
          </p:cNvPr>
          <p:cNvSpPr>
            <a:spLocks noGrp="1"/>
          </p:cNvSpPr>
          <p:nvPr>
            <p:ph type="title"/>
          </p:nvPr>
        </p:nvSpPr>
        <p:spPr/>
        <p:txBody>
          <a:bodyPr/>
          <a:lstStyle/>
          <a:p>
            <a:r>
              <a:rPr lang="es-ES"/>
              <a:t>Algoritmos: Método </a:t>
            </a:r>
            <a:r>
              <a:rPr lang="es-ES" i="1"/>
              <a:t>single </a:t>
            </a:r>
            <a:r>
              <a:rPr lang="es-ES" i="1" err="1"/>
              <a:t>shooting</a:t>
            </a:r>
            <a:endParaRPr lang="es-ES"/>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0F02CC76-EA20-4B58-D17D-59F2C310CA8D}"/>
                  </a:ext>
                </a:extLst>
              </p:cNvPr>
              <p:cNvSpPr>
                <a:spLocks noGrp="1"/>
              </p:cNvSpPr>
              <p:nvPr>
                <p:ph idx="1"/>
              </p:nvPr>
            </p:nvSpPr>
            <p:spPr>
              <a:xfrm>
                <a:off x="838200" y="1477818"/>
                <a:ext cx="10515600" cy="4699145"/>
              </a:xfrm>
            </p:spPr>
            <p:txBody>
              <a:bodyPr>
                <a:normAutofit/>
              </a:bodyPr>
              <a:lstStyle/>
              <a:p>
                <a:pPr>
                  <a:lnSpc>
                    <a:spcPct val="150000"/>
                  </a:lnSpc>
                </a:pPr>
                <a:r>
                  <a:rPr lang="es-ES"/>
                  <a:t>Objetivo: Encontrar órbitas periódicas alrededor de los puntos de Lagrange.</a:t>
                </a:r>
              </a:p>
              <a:p>
                <a:pPr>
                  <a:lnSpc>
                    <a:spcPct val="150000"/>
                  </a:lnSpc>
                </a:pPr>
                <a:r>
                  <a:rPr lang="es-ES"/>
                  <a:t>Explotar simetría del CRTBP en el plano </a:t>
                </a:r>
                <a14:m>
                  <m:oMath xmlns:m="http://schemas.openxmlformats.org/officeDocument/2006/math">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𝑦</m:t>
                        </m:r>
                        <m:r>
                          <a:rPr lang="es-ES" b="0" i="1" smtClean="0">
                            <a:latin typeface="Cambria Math" panose="02040503050406030204" pitchFamily="18" charset="0"/>
                          </a:rPr>
                          <m:t>=0</m:t>
                        </m:r>
                      </m:e>
                    </m:d>
                  </m:oMath>
                </a14:m>
                <a:r>
                  <a:rPr lang="es-ES"/>
                  <a:t>.</a:t>
                </a:r>
              </a:p>
              <a:p>
                <a:pPr>
                  <a:lnSpc>
                    <a:spcPct val="150000"/>
                  </a:lnSpc>
                </a:pPr>
                <a:r>
                  <a:rPr lang="es-ES"/>
                  <a:t>Solo hace falta encontrar media órbita.</a:t>
                </a:r>
                <a:endParaRPr lang="es-ES" b="0"/>
              </a:p>
              <a:p>
                <a:pPr>
                  <a:lnSpc>
                    <a:spcPct val="150000"/>
                  </a:lnSpc>
                </a:pPr>
                <a:r>
                  <a:rPr lang="es-ES"/>
                  <a:t>Queremos encontrar </a:t>
                </a:r>
                <a14:m>
                  <m:oMath xmlns:m="http://schemas.openxmlformats.org/officeDocument/2006/math">
                    <m:r>
                      <a:rPr lang="es-ES" b="0" i="1" smtClean="0">
                        <a:latin typeface="Cambria Math" panose="02040503050406030204" pitchFamily="18" charset="0"/>
                      </a:rPr>
                      <m:t>𝛿</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𝑧</m:t>
                        </m:r>
                      </m:e>
                      <m:sub>
                        <m:r>
                          <a:rPr lang="es-ES" b="0" i="1" smtClean="0">
                            <a:latin typeface="Cambria Math" panose="02040503050406030204" pitchFamily="18" charset="0"/>
                          </a:rPr>
                          <m:t>0</m:t>
                        </m:r>
                      </m:sub>
                    </m:sSub>
                    <m:r>
                      <a:rPr lang="es-ES" b="0" i="1" smtClean="0">
                        <a:latin typeface="Cambria Math" panose="02040503050406030204" pitchFamily="18" charset="0"/>
                      </a:rPr>
                      <m:t>, </m:t>
                    </m:r>
                    <m:r>
                      <a:rPr lang="es-ES" b="0" i="1" smtClean="0">
                        <a:latin typeface="Cambria Math" panose="02040503050406030204" pitchFamily="18" charset="0"/>
                      </a:rPr>
                      <m:t>𝛿</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e>
                      <m:sub>
                        <m:r>
                          <a:rPr lang="es-ES" b="0" i="1" smtClean="0">
                            <a:latin typeface="Cambria Math" panose="02040503050406030204" pitchFamily="18" charset="0"/>
                          </a:rPr>
                          <m:t>0</m:t>
                        </m:r>
                      </m:sub>
                    </m:sSub>
                  </m:oMath>
                </a14:m>
                <a:r>
                  <a:rPr lang="es-ES" b="0"/>
                  <a:t> </a:t>
                </a:r>
                <a:r>
                  <a:rPr lang="es-ES" b="0" err="1"/>
                  <a:t>tq</a:t>
                </a:r>
                <a:r>
                  <a:rPr lang="es-ES" b="0"/>
                  <a:t> </a:t>
                </a:r>
                <a14:m>
                  <m:oMath xmlns:m="http://schemas.openxmlformats.org/officeDocument/2006/math">
                    <m:sSub>
                      <m:sSubPr>
                        <m:ctrlPr>
                          <a:rPr lang="es-ES" b="0" i="1" dirty="0"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e>
                      <m:sub>
                        <m:r>
                          <a:rPr lang="es-ES" b="0" i="1" dirty="0" smtClean="0">
                            <a:latin typeface="Cambria Math" panose="02040503050406030204" pitchFamily="18" charset="0"/>
                          </a:rPr>
                          <m:t>𝑇</m:t>
                        </m:r>
                        <m:r>
                          <a:rPr lang="es-ES" b="0" i="1" dirty="0" smtClean="0">
                            <a:latin typeface="Cambria Math" panose="02040503050406030204" pitchFamily="18" charset="0"/>
                          </a:rPr>
                          <m:t>/2</m:t>
                        </m:r>
                      </m:sub>
                    </m:sSub>
                    <m:r>
                      <a:rPr lang="es-ES" b="0" i="1" dirty="0" smtClean="0">
                        <a:latin typeface="Cambria Math" panose="02040503050406030204" pitchFamily="18" charset="0"/>
                      </a:rPr>
                      <m:t>=0</m:t>
                    </m:r>
                  </m:oMath>
                </a14:m>
                <a:r>
                  <a:rPr lang="es-ES" b="0"/>
                  <a:t>, es decir, que al integrar la CI corregida la trayectoria corte el eje X perpendicularmente.</a:t>
                </a:r>
              </a:p>
              <a:p>
                <a:endParaRPr lang="es-ES" b="0"/>
              </a:p>
            </p:txBody>
          </p:sp>
        </mc:Choice>
        <mc:Fallback xmlns="">
          <p:sp>
            <p:nvSpPr>
              <p:cNvPr id="3" name="Marcador de contenido 2">
                <a:extLst>
                  <a:ext uri="{FF2B5EF4-FFF2-40B4-BE49-F238E27FC236}">
                    <a16:creationId xmlns:a16="http://schemas.microsoft.com/office/drawing/2014/main" id="{0F02CC76-EA20-4B58-D17D-59F2C310CA8D}"/>
                  </a:ext>
                </a:extLst>
              </p:cNvPr>
              <p:cNvSpPr>
                <a:spLocks noGrp="1" noRot="1" noChangeAspect="1" noMove="1" noResize="1" noEditPoints="1" noAdjustHandles="1" noChangeArrowheads="1" noChangeShapeType="1" noTextEdit="1"/>
              </p:cNvSpPr>
              <p:nvPr>
                <p:ph idx="1"/>
              </p:nvPr>
            </p:nvSpPr>
            <p:spPr>
              <a:xfrm>
                <a:off x="838200" y="1477818"/>
                <a:ext cx="10515600" cy="4699145"/>
              </a:xfrm>
              <a:blipFill>
                <a:blip r:embed="rId2"/>
                <a:stretch>
                  <a:fillRect l="-1043" r="-464"/>
                </a:stretch>
              </a:blipFill>
            </p:spPr>
            <p:txBody>
              <a:bodyPr/>
              <a:lstStyle/>
              <a:p>
                <a:r>
                  <a:rPr lang="en-US">
                    <a:noFill/>
                  </a:rPr>
                  <a:t> </a:t>
                </a:r>
              </a:p>
            </p:txBody>
          </p:sp>
        </mc:Fallback>
      </mc:AlternateContent>
      <p:sp>
        <p:nvSpPr>
          <p:cNvPr id="5" name="Marcador de número de diapositiva 4">
            <a:extLst>
              <a:ext uri="{FF2B5EF4-FFF2-40B4-BE49-F238E27FC236}">
                <a16:creationId xmlns:a16="http://schemas.microsoft.com/office/drawing/2014/main" id="{9D08C366-728A-C7AA-00ED-034107DD29D7}"/>
              </a:ext>
            </a:extLst>
          </p:cNvPr>
          <p:cNvSpPr>
            <a:spLocks noGrp="1"/>
          </p:cNvSpPr>
          <p:nvPr>
            <p:ph type="sldNum" sz="quarter" idx="12"/>
          </p:nvPr>
        </p:nvSpPr>
        <p:spPr/>
        <p:txBody>
          <a:bodyPr/>
          <a:lstStyle/>
          <a:p>
            <a:fld id="{9D260114-DF0A-47C0-9F3B-853501704D47}" type="slidenum">
              <a:rPr lang="es-ES" smtClean="0"/>
              <a:t>38</a:t>
            </a:fld>
            <a:endParaRPr lang="es-ES"/>
          </a:p>
        </p:txBody>
      </p:sp>
    </p:spTree>
    <p:extLst>
      <p:ext uri="{BB962C8B-B14F-4D97-AF65-F5344CB8AC3E}">
        <p14:creationId xmlns:p14="http://schemas.microsoft.com/office/powerpoint/2010/main" val="2486524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07197C-51C2-5548-254F-658A84F93777}"/>
              </a:ext>
            </a:extLst>
          </p:cNvPr>
          <p:cNvSpPr>
            <a:spLocks noGrp="1"/>
          </p:cNvSpPr>
          <p:nvPr>
            <p:ph type="title"/>
          </p:nvPr>
        </p:nvSpPr>
        <p:spPr/>
        <p:txBody>
          <a:bodyPr/>
          <a:lstStyle/>
          <a:p>
            <a:r>
              <a:rPr lang="es-ES"/>
              <a:t>Método </a:t>
            </a:r>
            <a:r>
              <a:rPr lang="es-ES" i="1"/>
              <a:t>single </a:t>
            </a:r>
            <a:r>
              <a:rPr lang="es-ES" i="1" err="1"/>
              <a:t>shooting</a:t>
            </a:r>
            <a:r>
              <a:rPr lang="es-ES" i="1"/>
              <a:t> </a:t>
            </a:r>
            <a:r>
              <a:rPr lang="es-ES"/>
              <a:t>(II)</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51650D56-6ED7-4995-C522-2294D68B9F3E}"/>
                  </a:ext>
                </a:extLst>
              </p:cNvPr>
              <p:cNvSpPr>
                <a:spLocks noGrp="1"/>
              </p:cNvSpPr>
              <p:nvPr>
                <p:ph idx="1"/>
              </p:nvPr>
            </p:nvSpPr>
            <p:spPr/>
            <p:txBody>
              <a:bodyPr>
                <a:normAutofit fontScale="92500" lnSpcReduction="20000"/>
              </a:bodyPr>
              <a:lstStyle/>
              <a:p>
                <a14:m>
                  <m:oMath xmlns:m="http://schemas.openxmlformats.org/officeDocument/2006/math">
                    <m:r>
                      <a:rPr lang="es-ES" b="0" i="1" smtClean="0">
                        <a:latin typeface="Cambria Math" panose="02040503050406030204" pitchFamily="18" charset="0"/>
                      </a:rPr>
                      <m:t>𝛿</m:t>
                    </m:r>
                    <m:r>
                      <a:rPr lang="es-ES" b="0" i="1" smtClean="0">
                        <a:latin typeface="Cambria Math" panose="02040503050406030204" pitchFamily="18" charset="0"/>
                      </a:rPr>
                      <m:t>𝑋</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𝑇</m:t>
                            </m:r>
                            <m:r>
                              <a:rPr lang="es-ES" b="0" i="1" smtClean="0">
                                <a:latin typeface="Cambria Math" panose="02040503050406030204" pitchFamily="18" charset="0"/>
                              </a:rPr>
                              <m:t>/2</m:t>
                            </m:r>
                          </m:sub>
                        </m:sSub>
                      </m:e>
                    </m:d>
                    <m:r>
                      <a:rPr lang="es-ES" b="0" i="1" smtClean="0">
                        <a:latin typeface="Cambria Math" panose="02040503050406030204" pitchFamily="18" charset="0"/>
                      </a:rPr>
                      <m:t>≈</m:t>
                    </m:r>
                    <m:r>
                      <m:rPr>
                        <m:sty m:val="p"/>
                      </m:rPr>
                      <a:rPr lang="es-ES" b="0" i="0" smtClean="0">
                        <a:latin typeface="Cambria Math" panose="02040503050406030204" pitchFamily="18" charset="0"/>
                      </a:rPr>
                      <m:t>Φ</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f>
                              <m:fPr>
                                <m:ctrlPr>
                                  <a:rPr lang="es-ES" b="0" i="1" smtClean="0">
                                    <a:latin typeface="Cambria Math" panose="02040503050406030204" pitchFamily="18" charset="0"/>
                                  </a:rPr>
                                </m:ctrlPr>
                              </m:fPr>
                              <m:num>
                                <m:r>
                                  <a:rPr lang="es-ES" b="0" i="1" smtClean="0">
                                    <a:latin typeface="Cambria Math" panose="02040503050406030204" pitchFamily="18" charset="0"/>
                                  </a:rPr>
                                  <m:t>𝑇</m:t>
                                </m:r>
                              </m:num>
                              <m:den>
                                <m:r>
                                  <a:rPr lang="es-ES" b="0" i="1" smtClean="0">
                                    <a:latin typeface="Cambria Math" panose="02040503050406030204" pitchFamily="18" charset="0"/>
                                  </a:rPr>
                                  <m:t>2</m:t>
                                </m:r>
                              </m:den>
                            </m:f>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0</m:t>
                            </m:r>
                          </m:sub>
                        </m:sSub>
                      </m:e>
                    </m:d>
                    <m:r>
                      <a:rPr lang="es-ES" b="0" i="1" smtClean="0">
                        <a:latin typeface="Cambria Math" panose="02040503050406030204" pitchFamily="18" charset="0"/>
                      </a:rPr>
                      <m:t>𝛿</m:t>
                    </m:r>
                    <m:r>
                      <a:rPr lang="es-ES" b="0" i="1" smtClean="0">
                        <a:latin typeface="Cambria Math" panose="02040503050406030204" pitchFamily="18" charset="0"/>
                      </a:rPr>
                      <m:t>𝑋</m:t>
                    </m:r>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𝑡</m:t>
                            </m:r>
                          </m:e>
                          <m:sub>
                            <m:r>
                              <a:rPr lang="es-ES" b="0" i="1" smtClean="0">
                                <a:latin typeface="Cambria Math" panose="02040503050406030204" pitchFamily="18" charset="0"/>
                              </a:rPr>
                              <m:t>0</m:t>
                            </m:r>
                          </m:sub>
                        </m:sSub>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m:t>
                        </m:r>
                        <m:r>
                          <a:rPr lang="es-ES" b="0" i="1" smtClean="0">
                            <a:latin typeface="Cambria Math" panose="02040503050406030204" pitchFamily="18" charset="0"/>
                          </a:rPr>
                          <m:t>𝑋</m:t>
                        </m:r>
                      </m:num>
                      <m:den>
                        <m:r>
                          <a:rPr lang="es-ES" b="0" i="1" smtClean="0">
                            <a:latin typeface="Cambria Math" panose="02040503050406030204" pitchFamily="18" charset="0"/>
                          </a:rPr>
                          <m:t>𝜕</m:t>
                        </m:r>
                        <m:r>
                          <a:rPr lang="es-ES" b="0" i="1" smtClean="0">
                            <a:latin typeface="Cambria Math" panose="02040503050406030204" pitchFamily="18" charset="0"/>
                          </a:rPr>
                          <m:t>𝑡</m:t>
                        </m:r>
                      </m:den>
                    </m:f>
                    <m:r>
                      <a:rPr lang="es-ES" b="0" i="1" smtClean="0">
                        <a:latin typeface="Cambria Math" panose="02040503050406030204" pitchFamily="18" charset="0"/>
                      </a:rPr>
                      <m:t>𝛿</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𝑇</m:t>
                        </m:r>
                      </m:num>
                      <m:den>
                        <m:r>
                          <a:rPr lang="es-ES" b="0" i="1" smtClean="0">
                            <a:latin typeface="Cambria Math" panose="02040503050406030204" pitchFamily="18" charset="0"/>
                          </a:rPr>
                          <m:t>2</m:t>
                        </m:r>
                      </m:den>
                    </m:f>
                    <m:r>
                      <a:rPr lang="es-ES" b="0" i="1" smtClean="0">
                        <a:latin typeface="Cambria Math" panose="02040503050406030204" pitchFamily="18" charset="0"/>
                      </a:rPr>
                      <m:t>)</m:t>
                    </m:r>
                  </m:oMath>
                </a14:m>
                <a:endParaRPr lang="es-ES"/>
              </a:p>
              <a:p>
                <a:r>
                  <a:rPr lang="es-ES"/>
                  <a:t>Operando, se obtiene el paso de corrección:</a:t>
                </a:r>
              </a:p>
              <a:p>
                <a:pPr marL="0" indent="0">
                  <a:buNone/>
                </a:pPr>
                <a:endParaRPr lang="es-ES"/>
              </a:p>
              <a:p>
                <a:pPr marL="0" indent="0">
                  <a:buNone/>
                </a:pPr>
                <a14:m>
                  <m:oMathPara xmlns:m="http://schemas.openxmlformats.org/officeDocument/2006/math">
                    <m:oMathParaPr>
                      <m:jc m:val="centerGroup"/>
                    </m:oMathParaPr>
                    <m:oMath xmlns:m="http://schemas.openxmlformats.org/officeDocument/2006/math">
                      <m:d>
                        <m:dPr>
                          <m:ctrlPr>
                            <a:rPr lang="es-ES" i="1" smtClean="0">
                              <a:latin typeface="Cambria Math" panose="02040503050406030204" pitchFamily="18" charset="0"/>
                            </a:rPr>
                          </m:ctrlPr>
                        </m:dPr>
                        <m:e>
                          <m:m>
                            <m:mPr>
                              <m:mcs>
                                <m:mc>
                                  <m:mcPr>
                                    <m:count m:val="2"/>
                                    <m:mcJc m:val="center"/>
                                  </m:mcPr>
                                </m:mc>
                              </m:mcs>
                              <m:ctrlPr>
                                <a:rPr lang="es-ES" i="1" smtClean="0">
                                  <a:latin typeface="Cambria Math" panose="02040503050406030204" pitchFamily="18" charset="0"/>
                                </a:rPr>
                              </m:ctrlPr>
                            </m:mPr>
                            <m:mr>
                              <m:e>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43</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23</m:t>
                                    </m:r>
                                  </m:sub>
                                </m:sSub>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num>
                                  <m:den>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den>
                                </m:f>
                              </m:e>
                              <m:e>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45</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25</m:t>
                                    </m:r>
                                  </m:sub>
                                </m:sSub>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num>
                                  <m:den>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den>
                                </m:f>
                              </m:e>
                            </m:mr>
                            <m:mr>
                              <m:e>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63</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23</m:t>
                                    </m:r>
                                  </m:sub>
                                </m:sSub>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𝑧</m:t>
                                        </m:r>
                                      </m:e>
                                    </m:acc>
                                  </m:num>
                                  <m:den>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den>
                                </m:f>
                              </m:e>
                              <m:e>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65</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𝜙</m:t>
                                    </m:r>
                                  </m:e>
                                  <m:sub>
                                    <m:r>
                                      <a:rPr lang="es-ES" b="0" i="1" smtClean="0">
                                        <a:latin typeface="Cambria Math" panose="02040503050406030204" pitchFamily="18" charset="0"/>
                                      </a:rPr>
                                      <m:t>25</m:t>
                                    </m:r>
                                  </m:sub>
                                </m:sSub>
                                <m:f>
                                  <m:fPr>
                                    <m:ctrlPr>
                                      <a:rPr lang="es-ES" b="0" i="1" smtClean="0">
                                        <a:latin typeface="Cambria Math" panose="02040503050406030204" pitchFamily="18" charset="0"/>
                                      </a:rPr>
                                    </m:ctrlPr>
                                  </m:fPr>
                                  <m:num>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𝑧</m:t>
                                        </m:r>
                                      </m:e>
                                    </m:acc>
                                  </m:num>
                                  <m:den>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den>
                                </m:f>
                              </m:e>
                            </m:mr>
                          </m:m>
                        </m:e>
                      </m:d>
                      <m:d>
                        <m:dPr>
                          <m:ctrlPr>
                            <a:rPr lang="es-ES" i="1" smtClean="0">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r>
                                  <a:rPr lang="es-ES" b="0" i="1" smtClean="0">
                                    <a:latin typeface="Cambria Math" panose="02040503050406030204" pitchFamily="18" charset="0"/>
                                  </a:rPr>
                                  <m:t>𝛿</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𝑧</m:t>
                                    </m:r>
                                  </m:e>
                                  <m:sub>
                                    <m:r>
                                      <a:rPr lang="es-ES" b="0" i="1" smtClean="0">
                                        <a:latin typeface="Cambria Math" panose="02040503050406030204" pitchFamily="18" charset="0"/>
                                      </a:rPr>
                                      <m:t>0</m:t>
                                    </m:r>
                                  </m:sub>
                                </m:sSub>
                              </m:e>
                            </m:mr>
                            <m:mr>
                              <m:e>
                                <m:r>
                                  <a:rPr lang="es-ES" b="0" i="1" smtClean="0">
                                    <a:latin typeface="Cambria Math" panose="02040503050406030204" pitchFamily="18" charset="0"/>
                                  </a:rPr>
                                  <m:t>𝛿</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𝑦</m:t>
                                        </m:r>
                                      </m:e>
                                    </m:acc>
                                  </m:e>
                                  <m:sub>
                                    <m:r>
                                      <a:rPr lang="es-ES" b="0" i="1" smtClean="0">
                                        <a:latin typeface="Cambria Math" panose="02040503050406030204" pitchFamily="18" charset="0"/>
                                      </a:rPr>
                                      <m:t>0</m:t>
                                    </m:r>
                                  </m:sub>
                                </m:sSub>
                              </m:e>
                            </m:mr>
                          </m:m>
                        </m:e>
                      </m:d>
                      <m:r>
                        <a:rPr lang="es-ES" b="0" i="1" smtClean="0">
                          <a:latin typeface="Cambria Math" panose="02040503050406030204" pitchFamily="18" charset="0"/>
                        </a:rPr>
                        <m:t>=</m:t>
                      </m:r>
                      <m:d>
                        <m:dPr>
                          <m:ctrlPr>
                            <a:rPr lang="es-ES" b="0" i="1" smtClean="0">
                              <a:latin typeface="Cambria Math" panose="02040503050406030204" pitchFamily="18" charset="0"/>
                            </a:rPr>
                          </m:ctrlPr>
                        </m:dPr>
                        <m:e>
                          <m:m>
                            <m:mPr>
                              <m:mcs>
                                <m:mc>
                                  <m:mcPr>
                                    <m:count m:val="1"/>
                                    <m:mcJc m:val="center"/>
                                  </m:mcPr>
                                </m:mc>
                              </m:mcs>
                              <m:ctrlPr>
                                <a:rPr lang="es-ES" b="0" i="1" smtClean="0">
                                  <a:latin typeface="Cambria Math" panose="02040503050406030204" pitchFamily="18" charset="0"/>
                                </a:rPr>
                              </m:ctrlPr>
                            </m:mPr>
                            <m:mr>
                              <m:e>
                                <m:r>
                                  <m:rPr>
                                    <m:brk m:alnAt="7"/>
                                  </m:rPr>
                                  <a:rPr lang="es-ES" b="0" i="1" smtClean="0">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𝑥</m:t>
                                        </m:r>
                                      </m:e>
                                    </m:acc>
                                  </m:e>
                                  <m:sub>
                                    <m:r>
                                      <a:rPr lang="es-ES" b="0" i="1" smtClean="0">
                                        <a:latin typeface="Cambria Math" panose="02040503050406030204" pitchFamily="18" charset="0"/>
                                      </a:rPr>
                                      <m:t>𝑇</m:t>
                                    </m:r>
                                    <m:r>
                                      <a:rPr lang="es-ES" b="0" i="1" smtClean="0">
                                        <a:latin typeface="Cambria Math" panose="02040503050406030204" pitchFamily="18" charset="0"/>
                                      </a:rPr>
                                      <m:t>/2</m:t>
                                    </m:r>
                                  </m:sub>
                                </m:sSub>
                              </m:e>
                            </m:mr>
                            <m:mr>
                              <m:e>
                                <m:r>
                                  <m:rPr>
                                    <m:brk m:alnAt="7"/>
                                  </m:rPr>
                                  <a:rPr lang="es-ES" b="0" i="1" smtClean="0">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𝑧</m:t>
                                        </m:r>
                                      </m:e>
                                    </m:acc>
                                  </m:e>
                                  <m:sub>
                                    <m:r>
                                      <a:rPr lang="es-ES" b="0" i="1" smtClean="0">
                                        <a:latin typeface="Cambria Math" panose="02040503050406030204" pitchFamily="18" charset="0"/>
                                      </a:rPr>
                                      <m:t>𝑇</m:t>
                                    </m:r>
                                    <m:r>
                                      <a:rPr lang="es-ES" b="0" i="1" smtClean="0">
                                        <a:latin typeface="Cambria Math" panose="02040503050406030204" pitchFamily="18" charset="0"/>
                                      </a:rPr>
                                      <m:t>/2</m:t>
                                    </m:r>
                                  </m:sub>
                                </m:sSub>
                              </m:e>
                            </m:mr>
                          </m:m>
                        </m:e>
                      </m:d>
                    </m:oMath>
                  </m:oMathPara>
                </a14:m>
                <a:endParaRPr lang="es-ES"/>
              </a:p>
              <a:p>
                <a:endParaRPr lang="es-ES"/>
              </a:p>
              <a:p>
                <a:r>
                  <a:rPr lang="es-ES"/>
                  <a:t>Luego solo hay que actualizar la CI y volver a iterar hasta alcanzar la condición de parada.</a:t>
                </a:r>
              </a:p>
            </p:txBody>
          </p:sp>
        </mc:Choice>
        <mc:Fallback xmlns="">
          <p:sp>
            <p:nvSpPr>
              <p:cNvPr id="3" name="Marcador de contenido 2">
                <a:extLst>
                  <a:ext uri="{FF2B5EF4-FFF2-40B4-BE49-F238E27FC236}">
                    <a16:creationId xmlns:a16="http://schemas.microsoft.com/office/drawing/2014/main" id="{51650D56-6ED7-4995-C522-2294D68B9F3E}"/>
                  </a:ext>
                </a:extLst>
              </p:cNvPr>
              <p:cNvSpPr>
                <a:spLocks noGrp="1" noRot="1" noChangeAspect="1" noMove="1" noResize="1" noEditPoints="1" noAdjustHandles="1" noChangeArrowheads="1" noChangeShapeType="1" noTextEdit="1"/>
              </p:cNvSpPr>
              <p:nvPr>
                <p:ph idx="1"/>
              </p:nvPr>
            </p:nvSpPr>
            <p:spPr>
              <a:blipFill>
                <a:blip r:embed="rId2"/>
                <a:stretch>
                  <a:fillRect l="-928" b="-2801"/>
                </a:stretch>
              </a:blipFill>
            </p:spPr>
            <p:txBody>
              <a:bodyPr/>
              <a:lstStyle/>
              <a:p>
                <a:r>
                  <a:rPr lang="en-US">
                    <a:noFill/>
                  </a:rPr>
                  <a:t> </a:t>
                </a:r>
              </a:p>
            </p:txBody>
          </p:sp>
        </mc:Fallback>
      </mc:AlternateContent>
      <p:sp>
        <p:nvSpPr>
          <p:cNvPr id="5" name="Marcador de número de diapositiva 4">
            <a:extLst>
              <a:ext uri="{FF2B5EF4-FFF2-40B4-BE49-F238E27FC236}">
                <a16:creationId xmlns:a16="http://schemas.microsoft.com/office/drawing/2014/main" id="{9C7E0B99-AD15-B979-553B-48BDC515B7CC}"/>
              </a:ext>
            </a:extLst>
          </p:cNvPr>
          <p:cNvSpPr>
            <a:spLocks noGrp="1"/>
          </p:cNvSpPr>
          <p:nvPr>
            <p:ph type="sldNum" sz="quarter" idx="12"/>
          </p:nvPr>
        </p:nvSpPr>
        <p:spPr/>
        <p:txBody>
          <a:bodyPr/>
          <a:lstStyle/>
          <a:p>
            <a:fld id="{9D260114-DF0A-47C0-9F3B-853501704D47}" type="slidenum">
              <a:rPr lang="es-ES" smtClean="0"/>
              <a:t>39</a:t>
            </a:fld>
            <a:endParaRPr lang="es-ES"/>
          </a:p>
        </p:txBody>
      </p:sp>
    </p:spTree>
    <p:extLst>
      <p:ext uri="{BB962C8B-B14F-4D97-AF65-F5344CB8AC3E}">
        <p14:creationId xmlns:p14="http://schemas.microsoft.com/office/powerpoint/2010/main" val="2281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rco 33">
            <a:extLst>
              <a:ext uri="{FF2B5EF4-FFF2-40B4-BE49-F238E27FC236}">
                <a16:creationId xmlns:a16="http://schemas.microsoft.com/office/drawing/2014/main" id="{A7D5CB3B-040A-1AAE-D10B-EDD710B01051}"/>
              </a:ext>
            </a:extLst>
          </p:cNvPr>
          <p:cNvSpPr/>
          <p:nvPr/>
        </p:nvSpPr>
        <p:spPr>
          <a:xfrm flipV="1">
            <a:off x="4071658" y="697184"/>
            <a:ext cx="3784445" cy="6051063"/>
          </a:xfrm>
          <a:prstGeom prst="arc">
            <a:avLst>
              <a:gd name="adj1" fmla="val 10703758"/>
              <a:gd name="adj2" fmla="val 0"/>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Arco 29">
            <a:extLst>
              <a:ext uri="{FF2B5EF4-FFF2-40B4-BE49-F238E27FC236}">
                <a16:creationId xmlns:a16="http://schemas.microsoft.com/office/drawing/2014/main" id="{C6B44AB7-E41B-02A6-DC94-0A858488181D}"/>
              </a:ext>
            </a:extLst>
          </p:cNvPr>
          <p:cNvSpPr/>
          <p:nvPr/>
        </p:nvSpPr>
        <p:spPr>
          <a:xfrm>
            <a:off x="4067040" y="535548"/>
            <a:ext cx="3784445" cy="6051063"/>
          </a:xfrm>
          <a:prstGeom prst="arc">
            <a:avLst>
              <a:gd name="adj1" fmla="val 10703758"/>
              <a:gd name="adj2" fmla="val 0"/>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orma libre: forma 21">
            <a:extLst>
              <a:ext uri="{FF2B5EF4-FFF2-40B4-BE49-F238E27FC236}">
                <a16:creationId xmlns:a16="http://schemas.microsoft.com/office/drawing/2014/main" id="{1738E62C-02A2-9267-B084-22A5DA34B47A}"/>
              </a:ext>
            </a:extLst>
          </p:cNvPr>
          <p:cNvSpPr/>
          <p:nvPr/>
        </p:nvSpPr>
        <p:spPr>
          <a:xfrm>
            <a:off x="4091779" y="210884"/>
            <a:ext cx="4262779" cy="3544929"/>
          </a:xfrm>
          <a:custGeom>
            <a:avLst/>
            <a:gdLst>
              <a:gd name="connsiteX0" fmla="*/ 3899061 w 4262779"/>
              <a:gd name="connsiteY0" fmla="*/ 3468729 h 3544929"/>
              <a:gd name="connsiteX1" fmla="*/ 4110728 w 4262779"/>
              <a:gd name="connsiteY1" fmla="*/ 2537396 h 3544929"/>
              <a:gd name="connsiteX2" fmla="*/ 4229261 w 4262779"/>
              <a:gd name="connsiteY2" fmla="*/ 894863 h 3544929"/>
              <a:gd name="connsiteX3" fmla="*/ 3484194 w 4262779"/>
              <a:gd name="connsiteY3" fmla="*/ 98996 h 3544929"/>
              <a:gd name="connsiteX4" fmla="*/ 1486061 w 4262779"/>
              <a:gd name="connsiteY4" fmla="*/ 65129 h 3544929"/>
              <a:gd name="connsiteX5" fmla="*/ 89061 w 4262779"/>
              <a:gd name="connsiteY5" fmla="*/ 581596 h 3544929"/>
              <a:gd name="connsiteX6" fmla="*/ 258394 w 4262779"/>
              <a:gd name="connsiteY6" fmla="*/ 3544929 h 354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2779" h="3544929">
                <a:moveTo>
                  <a:pt x="3899061" y="3468729"/>
                </a:moveTo>
                <a:cubicBezTo>
                  <a:pt x="3977378" y="3217551"/>
                  <a:pt x="4055695" y="2966374"/>
                  <a:pt x="4110728" y="2537396"/>
                </a:cubicBezTo>
                <a:cubicBezTo>
                  <a:pt x="4165761" y="2108418"/>
                  <a:pt x="4333683" y="1301263"/>
                  <a:pt x="4229261" y="894863"/>
                </a:cubicBezTo>
                <a:cubicBezTo>
                  <a:pt x="4124839" y="488463"/>
                  <a:pt x="3941394" y="237285"/>
                  <a:pt x="3484194" y="98996"/>
                </a:cubicBezTo>
                <a:cubicBezTo>
                  <a:pt x="3026994" y="-39293"/>
                  <a:pt x="2051916" y="-15304"/>
                  <a:pt x="1486061" y="65129"/>
                </a:cubicBezTo>
                <a:cubicBezTo>
                  <a:pt x="920206" y="145562"/>
                  <a:pt x="293672" y="1629"/>
                  <a:pt x="89061" y="581596"/>
                </a:cubicBezTo>
                <a:cubicBezTo>
                  <a:pt x="-115550" y="1161563"/>
                  <a:pt x="71422" y="2353246"/>
                  <a:pt x="258394" y="3544929"/>
                </a:cubicBezTo>
              </a:path>
            </a:pathLst>
          </a:cu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 name="Conector recto de flecha 4">
            <a:extLst>
              <a:ext uri="{FF2B5EF4-FFF2-40B4-BE49-F238E27FC236}">
                <a16:creationId xmlns:a16="http://schemas.microsoft.com/office/drawing/2014/main" id="{43304D1F-7A99-24EA-D35F-61F7E0C28DBE}"/>
              </a:ext>
            </a:extLst>
          </p:cNvPr>
          <p:cNvCxnSpPr>
            <a:cxnSpLocks/>
          </p:cNvCxnSpPr>
          <p:nvPr/>
        </p:nvCxnSpPr>
        <p:spPr>
          <a:xfrm>
            <a:off x="1479973" y="3688080"/>
            <a:ext cx="9135534"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Conector recto de flecha 5">
            <a:extLst>
              <a:ext uri="{FF2B5EF4-FFF2-40B4-BE49-F238E27FC236}">
                <a16:creationId xmlns:a16="http://schemas.microsoft.com/office/drawing/2014/main" id="{7505B34E-8307-66A6-B69C-E1A38A05D58C}"/>
              </a:ext>
            </a:extLst>
          </p:cNvPr>
          <p:cNvCxnSpPr>
            <a:cxnSpLocks/>
          </p:cNvCxnSpPr>
          <p:nvPr/>
        </p:nvCxnSpPr>
        <p:spPr>
          <a:xfrm flipV="1">
            <a:off x="6013873" y="522080"/>
            <a:ext cx="0" cy="58748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Elipse 7">
            <a:extLst>
              <a:ext uri="{FF2B5EF4-FFF2-40B4-BE49-F238E27FC236}">
                <a16:creationId xmlns:a16="http://schemas.microsoft.com/office/drawing/2014/main" id="{C92D5629-85C0-7F18-5FCC-41E0FE94C1D7}"/>
              </a:ext>
            </a:extLst>
          </p:cNvPr>
          <p:cNvSpPr/>
          <p:nvPr/>
        </p:nvSpPr>
        <p:spPr>
          <a:xfrm>
            <a:off x="7872307" y="3561080"/>
            <a:ext cx="262462" cy="25399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 name="Conector recto de flecha 9">
            <a:extLst>
              <a:ext uri="{FF2B5EF4-FFF2-40B4-BE49-F238E27FC236}">
                <a16:creationId xmlns:a16="http://schemas.microsoft.com/office/drawing/2014/main" id="{62ABE8A1-98C3-802D-7A27-E1F55B2EA7AF}"/>
              </a:ext>
            </a:extLst>
          </p:cNvPr>
          <p:cNvCxnSpPr>
            <a:cxnSpLocks/>
          </p:cNvCxnSpPr>
          <p:nvPr/>
        </p:nvCxnSpPr>
        <p:spPr>
          <a:xfrm flipV="1">
            <a:off x="8037406" y="3002280"/>
            <a:ext cx="131231" cy="5588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Elipse 11">
            <a:extLst>
              <a:ext uri="{FF2B5EF4-FFF2-40B4-BE49-F238E27FC236}">
                <a16:creationId xmlns:a16="http://schemas.microsoft.com/office/drawing/2014/main" id="{C48D9A76-5EA6-07F3-DB5A-70F8B6DD69AB}"/>
              </a:ext>
            </a:extLst>
          </p:cNvPr>
          <p:cNvSpPr/>
          <p:nvPr/>
        </p:nvSpPr>
        <p:spPr>
          <a:xfrm>
            <a:off x="4172369" y="3561080"/>
            <a:ext cx="262462" cy="253999"/>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de flecha 15">
            <a:extLst>
              <a:ext uri="{FF2B5EF4-FFF2-40B4-BE49-F238E27FC236}">
                <a16:creationId xmlns:a16="http://schemas.microsoft.com/office/drawing/2014/main" id="{C01541BD-86C9-0B09-C578-64600B7243C7}"/>
              </a:ext>
            </a:extLst>
          </p:cNvPr>
          <p:cNvCxnSpPr>
            <a:cxnSpLocks/>
          </p:cNvCxnSpPr>
          <p:nvPr/>
        </p:nvCxnSpPr>
        <p:spPr>
          <a:xfrm>
            <a:off x="4358791" y="3712354"/>
            <a:ext cx="152080" cy="728134"/>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3" name="Elipse 22">
            <a:extLst>
              <a:ext uri="{FF2B5EF4-FFF2-40B4-BE49-F238E27FC236}">
                <a16:creationId xmlns:a16="http://schemas.microsoft.com/office/drawing/2014/main" id="{205C2DD3-3667-99A6-11D7-D867CC64E157}"/>
              </a:ext>
            </a:extLst>
          </p:cNvPr>
          <p:cNvSpPr/>
          <p:nvPr/>
        </p:nvSpPr>
        <p:spPr>
          <a:xfrm>
            <a:off x="7707208" y="3561080"/>
            <a:ext cx="262462" cy="253999"/>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de flecha 24">
            <a:extLst>
              <a:ext uri="{FF2B5EF4-FFF2-40B4-BE49-F238E27FC236}">
                <a16:creationId xmlns:a16="http://schemas.microsoft.com/office/drawing/2014/main" id="{7ABC884F-50F4-4E3B-5021-992D06CE9981}"/>
              </a:ext>
            </a:extLst>
          </p:cNvPr>
          <p:cNvCxnSpPr>
            <a:stCxn id="23" idx="0"/>
          </p:cNvCxnSpPr>
          <p:nvPr/>
        </p:nvCxnSpPr>
        <p:spPr>
          <a:xfrm flipV="1">
            <a:off x="7838439" y="3002280"/>
            <a:ext cx="0" cy="558800"/>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6" name="Elipse 25">
            <a:extLst>
              <a:ext uri="{FF2B5EF4-FFF2-40B4-BE49-F238E27FC236}">
                <a16:creationId xmlns:a16="http://schemas.microsoft.com/office/drawing/2014/main" id="{F731D57A-B282-55CE-00A3-6550970F07EC}"/>
              </a:ext>
            </a:extLst>
          </p:cNvPr>
          <p:cNvSpPr/>
          <p:nvPr/>
        </p:nvSpPr>
        <p:spPr>
          <a:xfrm>
            <a:off x="3958589" y="3561080"/>
            <a:ext cx="262462" cy="253999"/>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de flecha 26">
            <a:extLst>
              <a:ext uri="{FF2B5EF4-FFF2-40B4-BE49-F238E27FC236}">
                <a16:creationId xmlns:a16="http://schemas.microsoft.com/office/drawing/2014/main" id="{E8B428CA-857C-95B1-3054-BA78B92C413C}"/>
              </a:ext>
            </a:extLst>
          </p:cNvPr>
          <p:cNvCxnSpPr>
            <a:cxnSpLocks/>
          </p:cNvCxnSpPr>
          <p:nvPr/>
        </p:nvCxnSpPr>
        <p:spPr>
          <a:xfrm>
            <a:off x="4089819" y="3755813"/>
            <a:ext cx="0" cy="684675"/>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139C3F49-7098-065C-CD77-A473C6B58018}"/>
                  </a:ext>
                </a:extLst>
              </p:cNvPr>
              <p:cNvSpPr txBox="1"/>
              <p:nvPr/>
            </p:nvSpPr>
            <p:spPr>
              <a:xfrm>
                <a:off x="7969670" y="3981380"/>
                <a:ext cx="126496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rPr>
                        <m:t>𝛿</m:t>
                      </m:r>
                      <m:r>
                        <a:rPr lang="es-ES" sz="3200" b="0" i="1" smtClean="0">
                          <a:latin typeface="Cambria Math" panose="02040503050406030204" pitchFamily="18" charset="0"/>
                        </a:rPr>
                        <m:t>𝑋</m:t>
                      </m:r>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𝑡</m:t>
                          </m:r>
                        </m:e>
                        <m:sub>
                          <m:r>
                            <a:rPr lang="es-ES" sz="3200" b="0" i="1" smtClean="0">
                              <a:latin typeface="Cambria Math" panose="02040503050406030204" pitchFamily="18" charset="0"/>
                            </a:rPr>
                            <m:t>0</m:t>
                          </m:r>
                        </m:sub>
                      </m:sSub>
                      <m:r>
                        <a:rPr lang="es-ES" sz="3200" b="0" i="1" smtClean="0">
                          <a:latin typeface="Cambria Math" panose="02040503050406030204" pitchFamily="18" charset="0"/>
                        </a:rPr>
                        <m:t>)</m:t>
                      </m:r>
                    </m:oMath>
                  </m:oMathPara>
                </a14:m>
                <a:endParaRPr lang="es-ES" sz="3200"/>
              </a:p>
            </p:txBody>
          </p:sp>
        </mc:Choice>
        <mc:Fallback xmlns="">
          <p:sp>
            <p:nvSpPr>
              <p:cNvPr id="31" name="CuadroTexto 30">
                <a:extLst>
                  <a:ext uri="{FF2B5EF4-FFF2-40B4-BE49-F238E27FC236}">
                    <a16:creationId xmlns:a16="http://schemas.microsoft.com/office/drawing/2014/main" id="{139C3F49-7098-065C-CD77-A473C6B58018}"/>
                  </a:ext>
                </a:extLst>
              </p:cNvPr>
              <p:cNvSpPr txBox="1">
                <a:spLocks noRot="1" noChangeAspect="1" noMove="1" noResize="1" noEditPoints="1" noAdjustHandles="1" noChangeArrowheads="1" noChangeShapeType="1" noTextEdit="1"/>
              </p:cNvSpPr>
              <p:nvPr/>
            </p:nvSpPr>
            <p:spPr>
              <a:xfrm>
                <a:off x="7969670" y="3981380"/>
                <a:ext cx="1264962"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71B4764C-89D0-FB42-676A-F409013C583A}"/>
                  </a:ext>
                </a:extLst>
              </p:cNvPr>
              <p:cNvSpPr txBox="1"/>
              <p:nvPr/>
            </p:nvSpPr>
            <p:spPr>
              <a:xfrm>
                <a:off x="10455955" y="3772746"/>
                <a:ext cx="27539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rPr>
                        <m:t>𝑥</m:t>
                      </m:r>
                    </m:oMath>
                  </m:oMathPara>
                </a14:m>
                <a:endParaRPr lang="es-ES" sz="2800"/>
              </a:p>
            </p:txBody>
          </p:sp>
        </mc:Choice>
        <mc:Fallback xmlns="">
          <p:sp>
            <p:nvSpPr>
              <p:cNvPr id="32" name="CuadroTexto 31">
                <a:extLst>
                  <a:ext uri="{FF2B5EF4-FFF2-40B4-BE49-F238E27FC236}">
                    <a16:creationId xmlns:a16="http://schemas.microsoft.com/office/drawing/2014/main" id="{71B4764C-89D0-FB42-676A-F409013C583A}"/>
                  </a:ext>
                </a:extLst>
              </p:cNvPr>
              <p:cNvSpPr txBox="1">
                <a:spLocks noRot="1" noChangeAspect="1" noMove="1" noResize="1" noEditPoints="1" noAdjustHandles="1" noChangeArrowheads="1" noChangeShapeType="1" noTextEdit="1"/>
              </p:cNvSpPr>
              <p:nvPr/>
            </p:nvSpPr>
            <p:spPr>
              <a:xfrm>
                <a:off x="10455955" y="3772746"/>
                <a:ext cx="275395"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BA63C7C5-0F4D-84BA-CD2C-2B4E906008A9}"/>
                  </a:ext>
                </a:extLst>
              </p:cNvPr>
              <p:cNvSpPr txBox="1"/>
              <p:nvPr/>
            </p:nvSpPr>
            <p:spPr>
              <a:xfrm>
                <a:off x="5652563" y="559822"/>
                <a:ext cx="28026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rPr>
                        <m:t>𝑦</m:t>
                      </m:r>
                    </m:oMath>
                  </m:oMathPara>
                </a14:m>
                <a:endParaRPr lang="es-ES" sz="2800"/>
              </a:p>
            </p:txBody>
          </p:sp>
        </mc:Choice>
        <mc:Fallback xmlns="">
          <p:sp>
            <p:nvSpPr>
              <p:cNvPr id="33" name="CuadroTexto 32">
                <a:extLst>
                  <a:ext uri="{FF2B5EF4-FFF2-40B4-BE49-F238E27FC236}">
                    <a16:creationId xmlns:a16="http://schemas.microsoft.com/office/drawing/2014/main" id="{BA63C7C5-0F4D-84BA-CD2C-2B4E906008A9}"/>
                  </a:ext>
                </a:extLst>
              </p:cNvPr>
              <p:cNvSpPr txBox="1">
                <a:spLocks noRot="1" noChangeAspect="1" noMove="1" noResize="1" noEditPoints="1" noAdjustHandles="1" noChangeArrowheads="1" noChangeShapeType="1" noTextEdit="1"/>
              </p:cNvSpPr>
              <p:nvPr/>
            </p:nvSpPr>
            <p:spPr>
              <a:xfrm>
                <a:off x="5652563" y="559822"/>
                <a:ext cx="280269"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1B5BDE45-A5B2-BD46-B22A-496C60F1D213}"/>
                  </a:ext>
                </a:extLst>
              </p:cNvPr>
              <p:cNvSpPr txBox="1"/>
              <p:nvPr/>
            </p:nvSpPr>
            <p:spPr>
              <a:xfrm>
                <a:off x="2565712" y="2706477"/>
                <a:ext cx="1060441" cy="676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𝑋</m:t>
                          </m:r>
                        </m:e>
                      </m:acc>
                      <m:d>
                        <m:dPr>
                          <m:ctrlPr>
                            <a:rPr lang="es-ES" sz="3200" b="0" i="1" smtClean="0">
                              <a:latin typeface="Cambria Math" panose="02040503050406030204" pitchFamily="18" charset="0"/>
                            </a:rPr>
                          </m:ctrlPr>
                        </m:dPr>
                        <m:e>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𝑡</m:t>
                              </m:r>
                            </m:e>
                            <m:sub>
                              <m:acc>
                                <m:accPr>
                                  <m:chr m:val="̂"/>
                                  <m:ctrlPr>
                                    <a:rPr lang="es-ES" sz="3200" b="0" i="1" smtClean="0">
                                      <a:latin typeface="Cambria Math" panose="02040503050406030204" pitchFamily="18" charset="0"/>
                                    </a:rPr>
                                  </m:ctrlPr>
                                </m:accPr>
                                <m:e>
                                  <m:r>
                                    <a:rPr lang="es-ES" sz="3200" b="0" i="1" smtClean="0">
                                      <a:latin typeface="Cambria Math" panose="02040503050406030204" pitchFamily="18" charset="0"/>
                                    </a:rPr>
                                    <m:t>𝑇</m:t>
                                  </m:r>
                                </m:e>
                              </m:acc>
                              <m:r>
                                <a:rPr lang="es-ES" sz="3200" b="0" i="1" dirty="0" smtClean="0">
                                  <a:latin typeface="Cambria Math" panose="02040503050406030204" pitchFamily="18" charset="0"/>
                                </a:rPr>
                                <m:t>/2</m:t>
                              </m:r>
                            </m:sub>
                          </m:sSub>
                        </m:e>
                      </m:d>
                    </m:oMath>
                  </m:oMathPara>
                </a14:m>
                <a:endParaRPr lang="es-ES" sz="3200"/>
              </a:p>
            </p:txBody>
          </p:sp>
        </mc:Choice>
        <mc:Fallback xmlns="">
          <p:sp>
            <p:nvSpPr>
              <p:cNvPr id="36" name="CuadroTexto 35">
                <a:extLst>
                  <a:ext uri="{FF2B5EF4-FFF2-40B4-BE49-F238E27FC236}">
                    <a16:creationId xmlns:a16="http://schemas.microsoft.com/office/drawing/2014/main" id="{1B5BDE45-A5B2-BD46-B22A-496C60F1D213}"/>
                  </a:ext>
                </a:extLst>
              </p:cNvPr>
              <p:cNvSpPr txBox="1">
                <a:spLocks noRot="1" noChangeAspect="1" noMove="1" noResize="1" noEditPoints="1" noAdjustHandles="1" noChangeArrowheads="1" noChangeShapeType="1" noTextEdit="1"/>
              </p:cNvSpPr>
              <p:nvPr/>
            </p:nvSpPr>
            <p:spPr>
              <a:xfrm>
                <a:off x="2565712" y="2706477"/>
                <a:ext cx="1060441" cy="676980"/>
              </a:xfrm>
              <a:prstGeom prst="rect">
                <a:avLst/>
              </a:prstGeom>
              <a:blipFill>
                <a:blip r:embed="rId5"/>
                <a:stretch>
                  <a:fillRect r="-32184"/>
                </a:stretch>
              </a:blipFill>
            </p:spPr>
            <p:txBody>
              <a:bodyPr/>
              <a:lstStyle/>
              <a:p>
                <a:r>
                  <a:rPr lang="en-US">
                    <a:noFill/>
                  </a:rPr>
                  <a:t> </a:t>
                </a:r>
              </a:p>
            </p:txBody>
          </p:sp>
        </mc:Fallback>
      </mc:AlternateContent>
      <p:sp>
        <p:nvSpPr>
          <p:cNvPr id="7" name="Marcador de número de diapositiva 6">
            <a:extLst>
              <a:ext uri="{FF2B5EF4-FFF2-40B4-BE49-F238E27FC236}">
                <a16:creationId xmlns:a16="http://schemas.microsoft.com/office/drawing/2014/main" id="{FF20126B-E689-C32C-BE02-D03401D9B020}"/>
              </a:ext>
            </a:extLst>
          </p:cNvPr>
          <p:cNvSpPr>
            <a:spLocks noGrp="1"/>
          </p:cNvSpPr>
          <p:nvPr>
            <p:ph type="sldNum" sz="quarter" idx="12"/>
          </p:nvPr>
        </p:nvSpPr>
        <p:spPr/>
        <p:txBody>
          <a:bodyPr/>
          <a:lstStyle/>
          <a:p>
            <a:fld id="{9D260114-DF0A-47C0-9F3B-853501704D47}" type="slidenum">
              <a:rPr lang="es-ES" smtClean="0"/>
              <a:t>4</a:t>
            </a:fld>
            <a:endParaRPr lang="es-ES"/>
          </a:p>
        </p:txBody>
      </p:sp>
    </p:spTree>
    <p:extLst>
      <p:ext uri="{BB962C8B-B14F-4D97-AF65-F5344CB8AC3E}">
        <p14:creationId xmlns:p14="http://schemas.microsoft.com/office/powerpoint/2010/main" val="323560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22" grpId="0" animBg="1"/>
      <p:bldP spid="12" grpId="0" animBg="1"/>
      <p:bldP spid="23" grpId="0" animBg="1"/>
      <p:bldP spid="26" grpId="0" animBg="1"/>
      <p:bldP spid="31"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5F3B07-C7CF-2BC7-11ED-E5D2B07505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5D8D65-4CF1-B718-3935-3E59F25497DC}"/>
              </a:ext>
            </a:extLst>
          </p:cNvPr>
          <p:cNvSpPr>
            <a:spLocks noGrp="1"/>
          </p:cNvSpPr>
          <p:nvPr>
            <p:ph type="title"/>
          </p:nvPr>
        </p:nvSpPr>
        <p:spPr/>
        <p:txBody>
          <a:bodyPr/>
          <a:lstStyle/>
          <a:p>
            <a:r>
              <a:rPr lang="es-ES"/>
              <a:t>Estabilidad </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4F4CC5A-31E2-F203-F440-108ECD2612EE}"/>
                  </a:ext>
                </a:extLst>
              </p:cNvPr>
              <p:cNvSpPr>
                <a:spLocks noGrp="1"/>
              </p:cNvSpPr>
              <p:nvPr>
                <p:ph idx="1"/>
              </p:nvPr>
            </p:nvSpPr>
            <p:spPr>
              <a:xfrm>
                <a:off x="838200" y="1481667"/>
                <a:ext cx="10515600" cy="4695296"/>
              </a:xfrm>
            </p:spPr>
            <p:txBody>
              <a:bodyPr vert="horz" lIns="91440" tIns="45720" rIns="91440" bIns="45720" rtlCol="0" anchor="t">
                <a:normAutofit/>
              </a:bodyPr>
              <a:lstStyle/>
              <a:p>
                <a:r>
                  <a:rPr lang="es-ES"/>
                  <a:t>Matriz de monodromía, </a:t>
                </a:r>
                <a14:m>
                  <m:oMath xmlns:m="http://schemas.openxmlformats.org/officeDocument/2006/math">
                    <m:r>
                      <a:rPr lang="es-ES" b="0" i="1" smtClean="0">
                        <a:latin typeface="Cambria Math" panose="02040503050406030204" pitchFamily="18" charset="0"/>
                      </a:rPr>
                      <m:t>𝑀</m:t>
                    </m:r>
                    <m:r>
                      <a:rPr lang="es-ES" b="0" i="1" smtClean="0">
                        <a:latin typeface="Cambria Math" panose="02040503050406030204" pitchFamily="18" charset="0"/>
                      </a:rPr>
                      <m:t>=</m:t>
                    </m:r>
                    <m:r>
                      <m:rPr>
                        <m:sty m:val="p"/>
                      </m:rPr>
                      <a:rPr lang="es-ES" b="0" i="0" smtClean="0">
                        <a:latin typeface="Cambria Math" panose="02040503050406030204" pitchFamily="18" charset="0"/>
                      </a:rPr>
                      <m:t>Φ</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oMath>
                </a14:m>
                <a:r>
                  <a:rPr lang="es-ES"/>
                  <a:t>: Solución del problema variacional en el periodo de la órbita, </a:t>
                </a:r>
                <a14:m>
                  <m:oMath xmlns:m="http://schemas.openxmlformats.org/officeDocument/2006/math">
                    <m:r>
                      <a:rPr lang="es-ES" b="0" i="1" smtClean="0">
                        <a:latin typeface="Cambria Math" panose="02040503050406030204" pitchFamily="18" charset="0"/>
                      </a:rPr>
                      <m:t>𝑇</m:t>
                    </m:r>
                  </m:oMath>
                </a14:m>
                <a:r>
                  <a:rPr lang="es-ES"/>
                  <a:t>.</a:t>
                </a:r>
              </a:p>
              <a:p>
                <a:r>
                  <a:rPr lang="es-ES"/>
                  <a:t>Calcular los </a:t>
                </a:r>
                <a:r>
                  <a:rPr lang="es-ES" err="1"/>
                  <a:t>autovectores</a:t>
                </a:r>
                <a:r>
                  <a:rPr lang="es-ES"/>
                  <a:t> de </a:t>
                </a:r>
                <a14:m>
                  <m:oMath xmlns:m="http://schemas.openxmlformats.org/officeDocument/2006/math">
                    <m:r>
                      <a:rPr lang="es-ES" b="0" i="1" smtClean="0">
                        <a:latin typeface="Cambria Math" panose="02040503050406030204" pitchFamily="18" charset="0"/>
                      </a:rPr>
                      <m:t>𝑀</m:t>
                    </m:r>
                  </m:oMath>
                </a14:m>
                <a:r>
                  <a:rPr lang="es-ES"/>
                  <a:t>:  </a:t>
                </a:r>
                <a14:m>
                  <m:oMath xmlns:m="http://schemas.openxmlformats.org/officeDocument/2006/math">
                    <m:r>
                      <a:rPr lang="es-ES" b="0" i="1" dirty="0" smtClean="0">
                        <a:latin typeface="Cambria Math" panose="02040503050406030204" pitchFamily="18" charset="0"/>
                      </a:rPr>
                      <m:t>𝑆𝑝𝑒𝑐</m:t>
                    </m:r>
                    <m:d>
                      <m:dPr>
                        <m:ctrlPr>
                          <a:rPr lang="es-ES" b="0" i="1" dirty="0" smtClean="0">
                            <a:latin typeface="Cambria Math" panose="02040503050406030204" pitchFamily="18" charset="0"/>
                          </a:rPr>
                        </m:ctrlPr>
                      </m:dPr>
                      <m:e>
                        <m:r>
                          <a:rPr lang="es-ES" b="0" i="1" dirty="0" smtClean="0">
                            <a:latin typeface="Cambria Math" panose="02040503050406030204" pitchFamily="18" charset="0"/>
                          </a:rPr>
                          <m:t>𝑀</m:t>
                        </m:r>
                      </m:e>
                    </m:d>
                    <m:r>
                      <a:rPr lang="es-ES" b="0" i="1" dirty="0" smtClean="0">
                        <a:latin typeface="Cambria Math" panose="02040503050406030204" pitchFamily="18" charset="0"/>
                      </a:rPr>
                      <m:t>={1,1,</m:t>
                    </m:r>
                    <m:r>
                      <a:rPr lang="es-ES" b="0" i="1" dirty="0" smtClean="0">
                        <a:latin typeface="Cambria Math" panose="02040503050406030204" pitchFamily="18" charset="0"/>
                      </a:rPr>
                      <m:t>𝜆</m:t>
                    </m:r>
                    <m:r>
                      <a:rPr lang="es-ES" b="0" i="1" dirty="0" smtClean="0">
                        <a:latin typeface="Cambria Math" panose="02040503050406030204" pitchFamily="18" charset="0"/>
                      </a:rPr>
                      <m:t>,</m:t>
                    </m:r>
                    <m:f>
                      <m:fPr>
                        <m:ctrlPr>
                          <a:rPr lang="es-ES" b="0" i="1" dirty="0" smtClean="0">
                            <a:latin typeface="Cambria Math" panose="02040503050406030204" pitchFamily="18" charset="0"/>
                          </a:rPr>
                        </m:ctrlPr>
                      </m:fPr>
                      <m:num>
                        <m:r>
                          <a:rPr lang="es-ES" b="0" i="1" dirty="0" smtClean="0">
                            <a:latin typeface="Cambria Math" panose="02040503050406030204" pitchFamily="18" charset="0"/>
                          </a:rPr>
                          <m:t>1</m:t>
                        </m:r>
                      </m:num>
                      <m:den>
                        <m:r>
                          <a:rPr lang="es-ES" b="0" i="1" dirty="0" smtClean="0">
                            <a:latin typeface="Cambria Math" panose="02040503050406030204" pitchFamily="18" charset="0"/>
                          </a:rPr>
                          <m:t>𝜆</m:t>
                        </m:r>
                      </m:den>
                    </m:f>
                    <m:r>
                      <a:rPr lang="es-ES" b="0" i="1" dirty="0" smtClean="0">
                        <a:latin typeface="Cambria Math" panose="02040503050406030204" pitchFamily="18" charset="0"/>
                      </a:rPr>
                      <m:t>,</m:t>
                    </m:r>
                    <m:acc>
                      <m:accPr>
                        <m:chr m:val="̅"/>
                        <m:ctrlPr>
                          <a:rPr lang="es-ES" b="0" i="1" dirty="0" smtClean="0">
                            <a:latin typeface="Cambria Math" panose="02040503050406030204" pitchFamily="18" charset="0"/>
                          </a:rPr>
                        </m:ctrlPr>
                      </m:accPr>
                      <m:e>
                        <m:r>
                          <a:rPr lang="es-ES" b="0" i="1" dirty="0" smtClean="0">
                            <a:latin typeface="Cambria Math" panose="02040503050406030204" pitchFamily="18" charset="0"/>
                          </a:rPr>
                          <m:t>𝜆</m:t>
                        </m:r>
                      </m:e>
                    </m:acc>
                    <m:r>
                      <a:rPr lang="es-ES" b="0" i="1" dirty="0" smtClean="0">
                        <a:latin typeface="Cambria Math" panose="02040503050406030204" pitchFamily="18" charset="0"/>
                      </a:rPr>
                      <m:t>, </m:t>
                    </m:r>
                    <m:f>
                      <m:fPr>
                        <m:ctrlPr>
                          <a:rPr lang="es-ES" b="0" i="1" dirty="0" smtClean="0">
                            <a:latin typeface="Cambria Math" panose="02040503050406030204" pitchFamily="18" charset="0"/>
                          </a:rPr>
                        </m:ctrlPr>
                      </m:fPr>
                      <m:num>
                        <m:r>
                          <a:rPr lang="es-ES" b="0" i="1" dirty="0" smtClean="0">
                            <a:latin typeface="Cambria Math" panose="02040503050406030204" pitchFamily="18" charset="0"/>
                          </a:rPr>
                          <m:t>1</m:t>
                        </m:r>
                      </m:num>
                      <m:den>
                        <m:acc>
                          <m:accPr>
                            <m:chr m:val="̅"/>
                            <m:ctrlPr>
                              <a:rPr lang="es-ES" b="0" i="1" dirty="0" smtClean="0">
                                <a:latin typeface="Cambria Math" panose="02040503050406030204" pitchFamily="18" charset="0"/>
                              </a:rPr>
                            </m:ctrlPr>
                          </m:accPr>
                          <m:e>
                            <m:r>
                              <a:rPr lang="es-ES" b="0" i="1" dirty="0" smtClean="0">
                                <a:latin typeface="Cambria Math" panose="02040503050406030204" pitchFamily="18" charset="0"/>
                              </a:rPr>
                              <m:t>𝜆</m:t>
                            </m:r>
                          </m:e>
                        </m:acc>
                      </m:den>
                    </m:f>
                    <m:r>
                      <a:rPr lang="es-ES" b="0" i="1" dirty="0" smtClean="0">
                        <a:latin typeface="Cambria Math" panose="02040503050406030204" pitchFamily="18" charset="0"/>
                      </a:rPr>
                      <m:t>}</m:t>
                    </m:r>
                  </m:oMath>
                </a14:m>
                <a:endParaRPr lang="es-ES"/>
              </a:p>
              <a:p>
                <a:r>
                  <a:rPr lang="es-ES" b="0"/>
                  <a:t>Índice de estabilidad: </a:t>
                </a:r>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𝑠</m:t>
                        </m:r>
                      </m:e>
                      <m:sub>
                        <m:r>
                          <a:rPr lang="es-ES" b="0" i="1" smtClean="0">
                            <a:latin typeface="Cambria Math" panose="02040503050406030204" pitchFamily="18" charset="0"/>
                          </a:rPr>
                          <m:t>𝑗</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𝜆</m:t>
                        </m:r>
                      </m:e>
                      <m:sub>
                        <m:r>
                          <a:rPr lang="es-ES" b="0" i="1" smtClean="0">
                            <a:latin typeface="Cambria Math" panose="02040503050406030204" pitchFamily="18" charset="0"/>
                          </a:rPr>
                          <m:t>𝑗</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𝜆</m:t>
                            </m:r>
                          </m:e>
                          <m:sub>
                            <m:r>
                              <a:rPr lang="es-ES" b="0" i="1" smtClean="0">
                                <a:latin typeface="Cambria Math" panose="02040503050406030204" pitchFamily="18" charset="0"/>
                              </a:rPr>
                              <m:t>𝑗</m:t>
                            </m:r>
                          </m:sub>
                        </m:sSub>
                      </m:den>
                    </m:f>
                    <m:r>
                      <a:rPr lang="es-ES" b="0" i="1" smtClean="0">
                        <a:latin typeface="Cambria Math" panose="02040503050406030204" pitchFamily="18" charset="0"/>
                      </a:rPr>
                      <m:t>)</m:t>
                    </m:r>
                  </m:oMath>
                </a14:m>
                <a:r>
                  <a:rPr lang="es-ES"/>
                  <a:t>.</a:t>
                </a:r>
              </a:p>
              <a:p>
                <a:r>
                  <a:rPr lang="es-ES"/>
                  <a:t>Órbita inestable si </a:t>
                </a:r>
                <a14:m>
                  <m:oMath xmlns:m="http://schemas.openxmlformats.org/officeDocument/2006/math">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𝜆</m:t>
                        </m:r>
                      </m:e>
                    </m:d>
                    <m:r>
                      <a:rPr lang="es-ES" b="0" i="1" smtClean="0">
                        <a:latin typeface="Cambria Math" panose="02040503050406030204" pitchFamily="18" charset="0"/>
                      </a:rPr>
                      <m:t>&gt;1</m:t>
                    </m:r>
                  </m:oMath>
                </a14:m>
                <a:r>
                  <a:rPr lang="es-ES"/>
                  <a:t>.</a:t>
                </a:r>
              </a:p>
              <a:p>
                <a:r>
                  <a:rPr lang="es-ES"/>
                  <a:t>Marginalmente estable si </a:t>
                </a:r>
                <a14:m>
                  <m:oMath xmlns:m="http://schemas.openxmlformats.org/officeDocument/2006/math">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𝜆</m:t>
                        </m:r>
                      </m:e>
                    </m:d>
                    <m:r>
                      <a:rPr lang="es-ES" b="0" i="1" smtClean="0">
                        <a:latin typeface="Cambria Math" panose="02040503050406030204" pitchFamily="18" charset="0"/>
                      </a:rPr>
                      <m:t>=1</m:t>
                    </m:r>
                  </m:oMath>
                </a14:m>
                <a:r>
                  <a:rPr lang="es-ES"/>
                  <a:t>.</a:t>
                </a:r>
              </a:p>
              <a:p>
                <a:r>
                  <a:rPr lang="es-ES"/>
                  <a:t>Estable si </a:t>
                </a:r>
                <a14:m>
                  <m:oMath xmlns:m="http://schemas.openxmlformats.org/officeDocument/2006/math">
                    <m:d>
                      <m:dPr>
                        <m:begChr m:val="|"/>
                        <m:endChr m:val="|"/>
                        <m:ctrlPr>
                          <a:rPr lang="es-ES" i="1">
                            <a:latin typeface="Cambria Math" panose="02040503050406030204" pitchFamily="18" charset="0"/>
                          </a:rPr>
                        </m:ctrlPr>
                      </m:dPr>
                      <m:e>
                        <m:r>
                          <a:rPr lang="es-ES" i="1">
                            <a:latin typeface="Cambria Math" panose="02040503050406030204" pitchFamily="18" charset="0"/>
                          </a:rPr>
                          <m:t>𝜆</m:t>
                        </m:r>
                      </m:e>
                    </m:d>
                    <m:r>
                      <a:rPr lang="es-ES" b="0" i="1" smtClean="0">
                        <a:latin typeface="Cambria Math" panose="02040503050406030204" pitchFamily="18" charset="0"/>
                      </a:rPr>
                      <m:t>&lt;</m:t>
                    </m:r>
                    <m:r>
                      <a:rPr lang="es-ES" i="1">
                        <a:latin typeface="Cambria Math" panose="02040503050406030204" pitchFamily="18" charset="0"/>
                      </a:rPr>
                      <m:t>1</m:t>
                    </m:r>
                  </m:oMath>
                </a14:m>
                <a:r>
                  <a:rPr lang="es-ES"/>
                  <a:t>.</a:t>
                </a:r>
              </a:p>
            </p:txBody>
          </p:sp>
        </mc:Choice>
        <mc:Fallback xmlns="">
          <p:sp>
            <p:nvSpPr>
              <p:cNvPr id="3" name="Marcador de contenido 2">
                <a:extLst>
                  <a:ext uri="{FF2B5EF4-FFF2-40B4-BE49-F238E27FC236}">
                    <a16:creationId xmlns:a16="http://schemas.microsoft.com/office/drawing/2014/main" id="{A4F4CC5A-31E2-F203-F440-108ECD2612EE}"/>
                  </a:ext>
                </a:extLst>
              </p:cNvPr>
              <p:cNvSpPr>
                <a:spLocks noGrp="1" noRot="1" noChangeAspect="1" noMove="1" noResize="1" noEditPoints="1" noAdjustHandles="1" noChangeArrowheads="1" noChangeShapeType="1" noTextEdit="1"/>
              </p:cNvSpPr>
              <p:nvPr>
                <p:ph idx="1"/>
              </p:nvPr>
            </p:nvSpPr>
            <p:spPr>
              <a:xfrm>
                <a:off x="838200" y="1481667"/>
                <a:ext cx="10515600" cy="4695296"/>
              </a:xfrm>
              <a:blipFill>
                <a:blip r:embed="rId2"/>
                <a:stretch>
                  <a:fillRect l="-1043" t="-2078"/>
                </a:stretch>
              </a:blipFill>
            </p:spPr>
            <p:txBody>
              <a:bodyPr/>
              <a:lstStyle/>
              <a:p>
                <a:r>
                  <a:rPr lang="en-US">
                    <a:noFill/>
                  </a:rPr>
                  <a:t> </a:t>
                </a:r>
              </a:p>
            </p:txBody>
          </p:sp>
        </mc:Fallback>
      </mc:AlternateContent>
      <p:sp>
        <p:nvSpPr>
          <p:cNvPr id="5" name="Marcador de número de diapositiva 4">
            <a:extLst>
              <a:ext uri="{FF2B5EF4-FFF2-40B4-BE49-F238E27FC236}">
                <a16:creationId xmlns:a16="http://schemas.microsoft.com/office/drawing/2014/main" id="{562E5F98-E8F5-3370-A71D-701A4103D832}"/>
              </a:ext>
            </a:extLst>
          </p:cNvPr>
          <p:cNvSpPr>
            <a:spLocks noGrp="1"/>
          </p:cNvSpPr>
          <p:nvPr>
            <p:ph type="sldNum" sz="quarter" idx="12"/>
          </p:nvPr>
        </p:nvSpPr>
        <p:spPr/>
        <p:txBody>
          <a:bodyPr/>
          <a:lstStyle/>
          <a:p>
            <a:fld id="{9D260114-DF0A-47C0-9F3B-853501704D47}" type="slidenum">
              <a:rPr lang="es-ES" smtClean="0"/>
              <a:t>40</a:t>
            </a:fld>
            <a:endParaRPr lang="es-ES"/>
          </a:p>
        </p:txBody>
      </p:sp>
    </p:spTree>
    <p:extLst>
      <p:ext uri="{BB962C8B-B14F-4D97-AF65-F5344CB8AC3E}">
        <p14:creationId xmlns:p14="http://schemas.microsoft.com/office/powerpoint/2010/main" val="787104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EA0052D-F373-338E-7B00-65DB58C38E28}"/>
              </a:ext>
            </a:extLst>
          </p:cNvPr>
          <p:cNvSpPr>
            <a:spLocks noGrp="1"/>
          </p:cNvSpPr>
          <p:nvPr>
            <p:ph type="title"/>
          </p:nvPr>
        </p:nvSpPr>
        <p:spPr>
          <a:xfrm>
            <a:off x="761803" y="350196"/>
            <a:ext cx="4646904" cy="1624520"/>
          </a:xfrm>
        </p:spPr>
        <p:txBody>
          <a:bodyPr anchor="ctr">
            <a:normAutofit/>
          </a:bodyPr>
          <a:lstStyle/>
          <a:p>
            <a:r>
              <a:rPr lang="es-ES" sz="4000">
                <a:latin typeface="Times New Roman"/>
                <a:cs typeface="Times New Roman"/>
              </a:rPr>
              <a:t>Introducción</a:t>
            </a:r>
          </a:p>
        </p:txBody>
      </p:sp>
      <p:sp>
        <p:nvSpPr>
          <p:cNvPr id="3" name="Marcador de contenido 2">
            <a:extLst>
              <a:ext uri="{FF2B5EF4-FFF2-40B4-BE49-F238E27FC236}">
                <a16:creationId xmlns:a16="http://schemas.microsoft.com/office/drawing/2014/main" id="{ACC06EB5-A63F-57D8-E131-E0F39F644355}"/>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lgn="just">
              <a:buNone/>
            </a:pPr>
            <a:r>
              <a:rPr lang="es-ES" sz="2000">
                <a:ea typeface="+mn-lt"/>
                <a:cs typeface="+mn-lt"/>
              </a:rPr>
              <a:t>Consiste en el desarrollo de una herramienta para analizar la dinámica del problema de los tres cuerpos, esencial para comprender las órbitas en los Puntos de Lagrange utilizadas en misiones reales</a:t>
            </a:r>
            <a:endParaRPr lang="es-ES">
              <a:ea typeface="+mn-lt"/>
              <a:cs typeface="+mn-lt"/>
            </a:endParaRPr>
          </a:p>
          <a:p>
            <a:pPr marL="0" indent="0">
              <a:buNone/>
            </a:pPr>
            <a:endParaRPr lang="es-ES" sz="2000">
              <a:latin typeface="Times New Roman"/>
              <a:cs typeface="Times New Roman"/>
            </a:endParaRPr>
          </a:p>
          <a:p>
            <a:pPr marL="0" indent="0">
              <a:buNone/>
            </a:pPr>
            <a:endParaRPr lang="es-ES" sz="2000">
              <a:latin typeface="Times New Roman"/>
              <a:cs typeface="Times New Roman"/>
            </a:endParaRPr>
          </a:p>
          <a:p>
            <a:endParaRPr lang="es-ES" sz="2000">
              <a:latin typeface="Times New Roman"/>
              <a:cs typeface="Times New Roman"/>
            </a:endParaRPr>
          </a:p>
        </p:txBody>
      </p:sp>
      <p:pic>
        <p:nvPicPr>
          <p:cNvPr id="4" name="Imagen 3" descr="El Problema de los Tres Cuerpos en física, más allá de la serie de Netflix">
            <a:extLst>
              <a:ext uri="{FF2B5EF4-FFF2-40B4-BE49-F238E27FC236}">
                <a16:creationId xmlns:a16="http://schemas.microsoft.com/office/drawing/2014/main" id="{4CB46409-DEE6-B4D1-3063-892D285F07C4}"/>
              </a:ext>
            </a:extLst>
          </p:cNvPr>
          <p:cNvPicPr>
            <a:picLocks noChangeAspect="1"/>
          </p:cNvPicPr>
          <p:nvPr/>
        </p:nvPicPr>
        <p:blipFill>
          <a:blip r:embed="rId2"/>
          <a:srcRect l="26218" r="18165"/>
          <a:stretch>
            <a:fillRect/>
          </a:stretch>
        </p:blipFill>
        <p:spPr>
          <a:xfrm>
            <a:off x="6096000" y="1"/>
            <a:ext cx="6102825" cy="6858000"/>
          </a:xfrm>
          <a:prstGeom prst="rect">
            <a:avLst/>
          </a:prstGeom>
        </p:spPr>
      </p:pic>
      <p:sp>
        <p:nvSpPr>
          <p:cNvPr id="6" name="Marcador de número de diapositiva 5">
            <a:extLst>
              <a:ext uri="{FF2B5EF4-FFF2-40B4-BE49-F238E27FC236}">
                <a16:creationId xmlns:a16="http://schemas.microsoft.com/office/drawing/2014/main" id="{D8BD81C6-5FCE-BB97-73D1-8181CFD53E53}"/>
              </a:ext>
            </a:extLst>
          </p:cNvPr>
          <p:cNvSpPr>
            <a:spLocks noGrp="1"/>
          </p:cNvSpPr>
          <p:nvPr>
            <p:ph type="sldNum" sz="quarter" idx="12"/>
          </p:nvPr>
        </p:nvSpPr>
        <p:spPr/>
        <p:txBody>
          <a:bodyPr/>
          <a:lstStyle/>
          <a:p>
            <a:fld id="{9D260114-DF0A-47C0-9F3B-853501704D47}" type="slidenum">
              <a:rPr lang="es-ES" smtClean="0"/>
              <a:t>41</a:t>
            </a:fld>
            <a:endParaRPr lang="es-ES"/>
          </a:p>
        </p:txBody>
      </p:sp>
    </p:spTree>
    <p:extLst>
      <p:ext uri="{BB962C8B-B14F-4D97-AF65-F5344CB8AC3E}">
        <p14:creationId xmlns:p14="http://schemas.microsoft.com/office/powerpoint/2010/main" val="2877583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BFD135-4D0F-7029-BA52-209907BFF06D}"/>
              </a:ext>
            </a:extLst>
          </p:cNvPr>
          <p:cNvSpPr>
            <a:spLocks noGrp="1"/>
          </p:cNvSpPr>
          <p:nvPr>
            <p:ph type="title"/>
          </p:nvPr>
        </p:nvSpPr>
        <p:spPr>
          <a:xfrm>
            <a:off x="541238" y="320040"/>
            <a:ext cx="4762282" cy="1783080"/>
          </a:xfrm>
        </p:spPr>
        <p:txBody>
          <a:bodyPr anchor="b">
            <a:normAutofit/>
          </a:bodyPr>
          <a:lstStyle/>
          <a:p>
            <a:r>
              <a:rPr lang="es-ES" sz="4100">
                <a:latin typeface="Times New Roman"/>
                <a:cs typeface="Times New Roman"/>
              </a:rPr>
              <a:t>El problema circular restringido de los tres cuerpos (II)</a:t>
            </a:r>
          </a:p>
        </p:txBody>
      </p:sp>
      <p:sp>
        <p:nvSpPr>
          <p:cNvPr id="1035"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ángulo 3">
            <a:extLst>
              <a:ext uri="{FF2B5EF4-FFF2-40B4-BE49-F238E27FC236}">
                <a16:creationId xmlns:a16="http://schemas.microsoft.com/office/drawing/2014/main" id="{AD83BF12-3CA9-528A-CB06-8D09DCBC102B}"/>
              </a:ext>
            </a:extLst>
          </p:cNvPr>
          <p:cNvSpPr/>
          <p:nvPr/>
        </p:nvSpPr>
        <p:spPr>
          <a:xfrm>
            <a:off x="640080" y="2243667"/>
            <a:ext cx="4778587"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2" descr="Where are the lagrangian points and why do they exist? | Astronomy.com">
            <a:extLst>
              <a:ext uri="{FF2B5EF4-FFF2-40B4-BE49-F238E27FC236}">
                <a16:creationId xmlns:a16="http://schemas.microsoft.com/office/drawing/2014/main" id="{F679A6F9-9658-9C1F-CAE8-23977B4EF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953" y="0"/>
            <a:ext cx="6371999" cy="677672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668B2E5-9EB5-B627-E571-503C1158E5B3}"/>
              </a:ext>
            </a:extLst>
          </p:cNvPr>
          <p:cNvSpPr txBox="1"/>
          <p:nvPr/>
        </p:nvSpPr>
        <p:spPr>
          <a:xfrm>
            <a:off x="541150" y="2393747"/>
            <a:ext cx="493243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s-ES" sz="2400">
                <a:latin typeface="Times New Roman"/>
                <a:cs typeface="Times New Roman"/>
              </a:rPr>
              <a:t>Puntos de Lagrange: 5 puntos de equilibrio.</a:t>
            </a:r>
          </a:p>
          <a:p>
            <a:pPr marL="285750" indent="-285750">
              <a:buFont typeface="Wingdings"/>
              <a:buChar char="Ø"/>
            </a:pPr>
            <a:endParaRPr lang="es-ES" sz="2400">
              <a:latin typeface="Times New Roman"/>
              <a:cs typeface="Times New Roman"/>
            </a:endParaRPr>
          </a:p>
          <a:p>
            <a:pPr marL="285750" indent="-285750">
              <a:buFont typeface="Wingdings"/>
              <a:buChar char="Ø"/>
            </a:pPr>
            <a:r>
              <a:rPr lang="es-ES" sz="2400">
                <a:latin typeface="Times New Roman"/>
                <a:cs typeface="Times New Roman"/>
              </a:rPr>
              <a:t>3 en el eje X, 2 formando un triángulo equilátero con los primarios.</a:t>
            </a:r>
          </a:p>
          <a:p>
            <a:pPr marL="285750" indent="-285750">
              <a:buFont typeface="Wingdings"/>
              <a:buChar char="Ø"/>
            </a:pPr>
            <a:endParaRPr lang="es-ES" sz="2400">
              <a:latin typeface="Times New Roman"/>
              <a:cs typeface="Times New Roman"/>
            </a:endParaRPr>
          </a:p>
          <a:p>
            <a:pPr marL="285750" indent="-285750">
              <a:buFont typeface="Wingdings"/>
              <a:buChar char="Ø"/>
            </a:pPr>
            <a:r>
              <a:rPr lang="es-ES" sz="2400">
                <a:latin typeface="Times New Roman"/>
                <a:cs typeface="Times New Roman"/>
              </a:rPr>
              <a:t>Los colineales son tipo silla x silla x centro.</a:t>
            </a:r>
          </a:p>
          <a:p>
            <a:pPr marL="285750" indent="-285750">
              <a:buFont typeface="Wingdings"/>
              <a:buChar char="Ø"/>
            </a:pPr>
            <a:endParaRPr lang="es-ES" sz="2400">
              <a:latin typeface="Times New Roman"/>
              <a:cs typeface="Times New Roman"/>
            </a:endParaRPr>
          </a:p>
          <a:p>
            <a:pPr marL="285750" indent="-285750">
              <a:buFont typeface="Wingdings"/>
              <a:buChar char="Ø"/>
            </a:pPr>
            <a:r>
              <a:rPr lang="es-ES" sz="2400">
                <a:latin typeface="Times New Roman"/>
                <a:cs typeface="Times New Roman"/>
              </a:rPr>
              <a:t>Posiciones dependen de </a:t>
            </a:r>
            <a:r>
              <a:rPr lang="es-ES" sz="2400">
                <a:solidFill>
                  <a:srgbClr val="000000"/>
                </a:solidFill>
                <a:latin typeface="Times New Roman"/>
                <a:cs typeface="Times New Roman"/>
              </a:rPr>
              <a:t>μ.</a:t>
            </a:r>
          </a:p>
        </p:txBody>
      </p:sp>
      <p:sp>
        <p:nvSpPr>
          <p:cNvPr id="7" name="Marcador de número de diapositiva 6">
            <a:extLst>
              <a:ext uri="{FF2B5EF4-FFF2-40B4-BE49-F238E27FC236}">
                <a16:creationId xmlns:a16="http://schemas.microsoft.com/office/drawing/2014/main" id="{236387D0-2DCC-2FFA-95B3-08FCE36B5491}"/>
              </a:ext>
            </a:extLst>
          </p:cNvPr>
          <p:cNvSpPr>
            <a:spLocks noGrp="1"/>
          </p:cNvSpPr>
          <p:nvPr>
            <p:ph type="sldNum" sz="quarter" idx="12"/>
          </p:nvPr>
        </p:nvSpPr>
        <p:spPr/>
        <p:txBody>
          <a:bodyPr/>
          <a:lstStyle/>
          <a:p>
            <a:fld id="{9D260114-DF0A-47C0-9F3B-853501704D47}" type="slidenum">
              <a:rPr lang="es-ES" smtClean="0"/>
              <a:t>42</a:t>
            </a:fld>
            <a:endParaRPr lang="es-ES"/>
          </a:p>
        </p:txBody>
      </p:sp>
    </p:spTree>
    <p:extLst>
      <p:ext uri="{BB962C8B-B14F-4D97-AF65-F5344CB8AC3E}">
        <p14:creationId xmlns:p14="http://schemas.microsoft.com/office/powerpoint/2010/main" val="285610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eriodic Orbits of Interest Computed in the Circular Restricted... |  Download Scientific Diagram">
            <a:extLst>
              <a:ext uri="{FF2B5EF4-FFF2-40B4-BE49-F238E27FC236}">
                <a16:creationId xmlns:a16="http://schemas.microsoft.com/office/drawing/2014/main" id="{5ED881EB-E040-45C6-BC83-464061348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114" y="1458357"/>
            <a:ext cx="4039652" cy="51191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seudo arc-length continuation in the CR3BP — heyoka.py 7.8.1 documentation">
            <a:extLst>
              <a:ext uri="{FF2B5EF4-FFF2-40B4-BE49-F238E27FC236}">
                <a16:creationId xmlns:a16="http://schemas.microsoft.com/office/drawing/2014/main" id="{2B153EA8-8AEB-FC21-3AC9-B736036E7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027" y="1645589"/>
            <a:ext cx="4860043" cy="474472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o 7">
            <a:extLst>
              <a:ext uri="{FF2B5EF4-FFF2-40B4-BE49-F238E27FC236}">
                <a16:creationId xmlns:a16="http://schemas.microsoft.com/office/drawing/2014/main" id="{B67F3884-D878-0761-D71D-A6F260A4A861}"/>
              </a:ext>
            </a:extLst>
          </p:cNvPr>
          <p:cNvGrpSpPr/>
          <p:nvPr/>
        </p:nvGrpSpPr>
        <p:grpSpPr>
          <a:xfrm>
            <a:off x="-3166" y="-3556"/>
            <a:ext cx="12200147" cy="840333"/>
            <a:chOff x="-3166" y="-3556"/>
            <a:chExt cx="12200147" cy="840333"/>
          </a:xfrm>
        </p:grpSpPr>
        <p:sp>
          <p:nvSpPr>
            <p:cNvPr id="6" name="Rectángulo 5">
              <a:extLst>
                <a:ext uri="{FF2B5EF4-FFF2-40B4-BE49-F238E27FC236}">
                  <a16:creationId xmlns:a16="http://schemas.microsoft.com/office/drawing/2014/main" id="{B6C10CEE-3E08-82DE-F29E-1C4C6C5F4BE8}"/>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 2. Continuación de órbitas periódicas</a:t>
              </a:r>
              <a:endParaRPr lang="es-ES"/>
            </a:p>
          </p:txBody>
        </p:sp>
        <p:sp>
          <p:nvSpPr>
            <p:cNvPr id="7" name="Rectángulo 6">
              <a:extLst>
                <a:ext uri="{FF2B5EF4-FFF2-40B4-BE49-F238E27FC236}">
                  <a16:creationId xmlns:a16="http://schemas.microsoft.com/office/drawing/2014/main" id="{F7B2FA04-D188-6D80-0221-491B3368636B}"/>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Marcador de número de diapositiva 2">
            <a:extLst>
              <a:ext uri="{FF2B5EF4-FFF2-40B4-BE49-F238E27FC236}">
                <a16:creationId xmlns:a16="http://schemas.microsoft.com/office/drawing/2014/main" id="{3C8743B0-9E35-DDA7-4087-622748C4CAEE}"/>
              </a:ext>
            </a:extLst>
          </p:cNvPr>
          <p:cNvSpPr>
            <a:spLocks noGrp="1"/>
          </p:cNvSpPr>
          <p:nvPr>
            <p:ph type="sldNum" sz="quarter" idx="12"/>
          </p:nvPr>
        </p:nvSpPr>
        <p:spPr/>
        <p:txBody>
          <a:bodyPr/>
          <a:lstStyle/>
          <a:p>
            <a:fld id="{9D260114-DF0A-47C0-9F3B-853501704D47}" type="slidenum">
              <a:rPr lang="es-ES" smtClean="0"/>
              <a:t>5</a:t>
            </a:fld>
            <a:endParaRPr lang="es-ES"/>
          </a:p>
        </p:txBody>
      </p:sp>
    </p:spTree>
    <p:extLst>
      <p:ext uri="{BB962C8B-B14F-4D97-AF65-F5344CB8AC3E}">
        <p14:creationId xmlns:p14="http://schemas.microsoft.com/office/powerpoint/2010/main" val="116274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lipse 9">
            <a:extLst>
              <a:ext uri="{FF2B5EF4-FFF2-40B4-BE49-F238E27FC236}">
                <a16:creationId xmlns:a16="http://schemas.microsoft.com/office/drawing/2014/main" id="{0D5C0478-905D-C501-B3E3-E81E3C0FB421}"/>
              </a:ext>
            </a:extLst>
          </p:cNvPr>
          <p:cNvSpPr/>
          <p:nvPr/>
        </p:nvSpPr>
        <p:spPr>
          <a:xfrm>
            <a:off x="5873445" y="5257324"/>
            <a:ext cx="152400" cy="110913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Forma libre: forma 6">
            <a:extLst>
              <a:ext uri="{FF2B5EF4-FFF2-40B4-BE49-F238E27FC236}">
                <a16:creationId xmlns:a16="http://schemas.microsoft.com/office/drawing/2014/main" id="{52810ACE-D127-9859-B514-57AE9703564F}"/>
              </a:ext>
            </a:extLst>
          </p:cNvPr>
          <p:cNvSpPr/>
          <p:nvPr/>
        </p:nvSpPr>
        <p:spPr>
          <a:xfrm>
            <a:off x="3865877" y="1281276"/>
            <a:ext cx="4382407" cy="4632498"/>
          </a:xfrm>
          <a:custGeom>
            <a:avLst/>
            <a:gdLst>
              <a:gd name="connsiteX0" fmla="*/ 446611 w 4382407"/>
              <a:gd name="connsiteY0" fmla="*/ 2354682 h 4632498"/>
              <a:gd name="connsiteX1" fmla="*/ 438145 w 4382407"/>
              <a:gd name="connsiteY1" fmla="*/ 2972748 h 4632498"/>
              <a:gd name="connsiteX2" fmla="*/ 133345 w 4382407"/>
              <a:gd name="connsiteY2" fmla="*/ 3709348 h 4632498"/>
              <a:gd name="connsiteX3" fmla="*/ 497411 w 4382407"/>
              <a:gd name="connsiteY3" fmla="*/ 4412082 h 4632498"/>
              <a:gd name="connsiteX4" fmla="*/ 2131478 w 4382407"/>
              <a:gd name="connsiteY4" fmla="*/ 4556015 h 4632498"/>
              <a:gd name="connsiteX5" fmla="*/ 4366678 w 4382407"/>
              <a:gd name="connsiteY5" fmla="*/ 3311415 h 4632498"/>
              <a:gd name="connsiteX6" fmla="*/ 3122078 w 4382407"/>
              <a:gd name="connsiteY6" fmla="*/ 1999082 h 4632498"/>
              <a:gd name="connsiteX7" fmla="*/ 3012011 w 4382407"/>
              <a:gd name="connsiteY7" fmla="*/ 746015 h 4632498"/>
              <a:gd name="connsiteX8" fmla="*/ 1970611 w 4382407"/>
              <a:gd name="connsiteY8" fmla="*/ 948 h 4632498"/>
              <a:gd name="connsiteX9" fmla="*/ 65611 w 4382407"/>
              <a:gd name="connsiteY9" fmla="*/ 889948 h 4632498"/>
              <a:gd name="connsiteX10" fmla="*/ 446611 w 4382407"/>
              <a:gd name="connsiteY10" fmla="*/ 2354682 h 463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2407" h="4632498">
                <a:moveTo>
                  <a:pt x="446611" y="2354682"/>
                </a:moveTo>
                <a:cubicBezTo>
                  <a:pt x="508700" y="2701815"/>
                  <a:pt x="490356" y="2746970"/>
                  <a:pt x="438145" y="2972748"/>
                </a:cubicBezTo>
                <a:cubicBezTo>
                  <a:pt x="385934" y="3198526"/>
                  <a:pt x="123467" y="3469459"/>
                  <a:pt x="133345" y="3709348"/>
                </a:cubicBezTo>
                <a:cubicBezTo>
                  <a:pt x="143223" y="3949237"/>
                  <a:pt x="164389" y="4270971"/>
                  <a:pt x="497411" y="4412082"/>
                </a:cubicBezTo>
                <a:cubicBezTo>
                  <a:pt x="830433" y="4553193"/>
                  <a:pt x="1486600" y="4739460"/>
                  <a:pt x="2131478" y="4556015"/>
                </a:cubicBezTo>
                <a:cubicBezTo>
                  <a:pt x="2776356" y="4372570"/>
                  <a:pt x="4201578" y="3737570"/>
                  <a:pt x="4366678" y="3311415"/>
                </a:cubicBezTo>
                <a:cubicBezTo>
                  <a:pt x="4531778" y="2885260"/>
                  <a:pt x="3347856" y="2426649"/>
                  <a:pt x="3122078" y="1999082"/>
                </a:cubicBezTo>
                <a:cubicBezTo>
                  <a:pt x="2896300" y="1571515"/>
                  <a:pt x="3203922" y="1079037"/>
                  <a:pt x="3012011" y="746015"/>
                </a:cubicBezTo>
                <a:cubicBezTo>
                  <a:pt x="2820100" y="412993"/>
                  <a:pt x="2461678" y="-23041"/>
                  <a:pt x="1970611" y="948"/>
                </a:cubicBezTo>
                <a:cubicBezTo>
                  <a:pt x="1479544" y="24937"/>
                  <a:pt x="322433" y="501892"/>
                  <a:pt x="65611" y="889948"/>
                </a:cubicBezTo>
                <a:cubicBezTo>
                  <a:pt x="-191211" y="1278004"/>
                  <a:pt x="384522" y="2007549"/>
                  <a:pt x="446611" y="2354682"/>
                </a:cubicBezTo>
                <a:close/>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orma libre: forma 7">
            <a:extLst>
              <a:ext uri="{FF2B5EF4-FFF2-40B4-BE49-F238E27FC236}">
                <a16:creationId xmlns:a16="http://schemas.microsoft.com/office/drawing/2014/main" id="{F6952A39-E3A7-71A7-46A8-E94E58D5ACC1}"/>
              </a:ext>
            </a:extLst>
          </p:cNvPr>
          <p:cNvSpPr/>
          <p:nvPr/>
        </p:nvSpPr>
        <p:spPr>
          <a:xfrm>
            <a:off x="4145466" y="1420927"/>
            <a:ext cx="3927304" cy="4390964"/>
          </a:xfrm>
          <a:custGeom>
            <a:avLst/>
            <a:gdLst>
              <a:gd name="connsiteX0" fmla="*/ 1894222 w 3927304"/>
              <a:gd name="connsiteY0" fmla="*/ 4390964 h 4390964"/>
              <a:gd name="connsiteX1" fmla="*/ 3841556 w 3927304"/>
              <a:gd name="connsiteY1" fmla="*/ 3247964 h 4390964"/>
              <a:gd name="connsiteX2" fmla="*/ 3494422 w 3927304"/>
              <a:gd name="connsiteY2" fmla="*/ 2621431 h 4390964"/>
              <a:gd name="connsiteX3" fmla="*/ 2698556 w 3927304"/>
              <a:gd name="connsiteY3" fmla="*/ 2003364 h 4390964"/>
              <a:gd name="connsiteX4" fmla="*/ 2630822 w 3927304"/>
              <a:gd name="connsiteY4" fmla="*/ 860364 h 4390964"/>
              <a:gd name="connsiteX5" fmla="*/ 2207489 w 3927304"/>
              <a:gd name="connsiteY5" fmla="*/ 225364 h 4390964"/>
              <a:gd name="connsiteX6" fmla="*/ 1648689 w 3927304"/>
              <a:gd name="connsiteY6" fmla="*/ 30631 h 4390964"/>
              <a:gd name="connsiteX7" fmla="*/ 48489 w 3927304"/>
              <a:gd name="connsiteY7" fmla="*/ 809564 h 4390964"/>
              <a:gd name="connsiteX8" fmla="*/ 412556 w 3927304"/>
              <a:gd name="connsiteY8" fmla="*/ 2138831 h 4390964"/>
              <a:gd name="connsiteX9" fmla="*/ 387156 w 3927304"/>
              <a:gd name="connsiteY9" fmla="*/ 3095564 h 4390964"/>
              <a:gd name="connsiteX10" fmla="*/ 82356 w 3927304"/>
              <a:gd name="connsiteY10" fmla="*/ 3722097 h 4390964"/>
              <a:gd name="connsiteX11" fmla="*/ 395622 w 3927304"/>
              <a:gd name="connsiteY11" fmla="*/ 3984564 h 4390964"/>
              <a:gd name="connsiteX12" fmla="*/ 1792622 w 3927304"/>
              <a:gd name="connsiteY12" fmla="*/ 3840631 h 439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7304" h="4390964">
                <a:moveTo>
                  <a:pt x="1894222" y="4390964"/>
                </a:moveTo>
                <a:cubicBezTo>
                  <a:pt x="2734539" y="3966925"/>
                  <a:pt x="3574856" y="3542886"/>
                  <a:pt x="3841556" y="3247964"/>
                </a:cubicBezTo>
                <a:cubicBezTo>
                  <a:pt x="4108256" y="2953042"/>
                  <a:pt x="3684922" y="2828864"/>
                  <a:pt x="3494422" y="2621431"/>
                </a:cubicBezTo>
                <a:cubicBezTo>
                  <a:pt x="3303922" y="2413998"/>
                  <a:pt x="2842489" y="2296875"/>
                  <a:pt x="2698556" y="2003364"/>
                </a:cubicBezTo>
                <a:cubicBezTo>
                  <a:pt x="2554623" y="1709853"/>
                  <a:pt x="2712666" y="1156697"/>
                  <a:pt x="2630822" y="860364"/>
                </a:cubicBezTo>
                <a:cubicBezTo>
                  <a:pt x="2548978" y="564031"/>
                  <a:pt x="2371178" y="363653"/>
                  <a:pt x="2207489" y="225364"/>
                </a:cubicBezTo>
                <a:cubicBezTo>
                  <a:pt x="2043800" y="87075"/>
                  <a:pt x="2008522" y="-66736"/>
                  <a:pt x="1648689" y="30631"/>
                </a:cubicBezTo>
                <a:cubicBezTo>
                  <a:pt x="1288856" y="127998"/>
                  <a:pt x="254511" y="458197"/>
                  <a:pt x="48489" y="809564"/>
                </a:cubicBezTo>
                <a:cubicBezTo>
                  <a:pt x="-157533" y="1160931"/>
                  <a:pt x="356111" y="1757831"/>
                  <a:pt x="412556" y="2138831"/>
                </a:cubicBezTo>
                <a:cubicBezTo>
                  <a:pt x="469000" y="2519831"/>
                  <a:pt x="442189" y="2831686"/>
                  <a:pt x="387156" y="3095564"/>
                </a:cubicBezTo>
                <a:cubicBezTo>
                  <a:pt x="332123" y="3359442"/>
                  <a:pt x="80945" y="3573930"/>
                  <a:pt x="82356" y="3722097"/>
                </a:cubicBezTo>
                <a:cubicBezTo>
                  <a:pt x="83767" y="3870264"/>
                  <a:pt x="110578" y="3964808"/>
                  <a:pt x="395622" y="3984564"/>
                </a:cubicBezTo>
                <a:cubicBezTo>
                  <a:pt x="680666" y="4004320"/>
                  <a:pt x="1236644" y="3922475"/>
                  <a:pt x="1792622" y="3840631"/>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orma libre: forma 8">
            <a:extLst>
              <a:ext uri="{FF2B5EF4-FFF2-40B4-BE49-F238E27FC236}">
                <a16:creationId xmlns:a16="http://schemas.microsoft.com/office/drawing/2014/main" id="{B4A81FB0-5A9C-54EF-F549-28912B48962A}"/>
              </a:ext>
            </a:extLst>
          </p:cNvPr>
          <p:cNvSpPr/>
          <p:nvPr/>
        </p:nvSpPr>
        <p:spPr>
          <a:xfrm>
            <a:off x="3666132" y="1072115"/>
            <a:ext cx="4859735" cy="5264709"/>
          </a:xfrm>
          <a:custGeom>
            <a:avLst/>
            <a:gdLst>
              <a:gd name="connsiteX0" fmla="*/ 2390490 w 4859735"/>
              <a:gd name="connsiteY0" fmla="*/ 4765176 h 5264709"/>
              <a:gd name="connsiteX1" fmla="*/ 3660490 w 4859735"/>
              <a:gd name="connsiteY1" fmla="*/ 4451909 h 5264709"/>
              <a:gd name="connsiteX2" fmla="*/ 4811956 w 4859735"/>
              <a:gd name="connsiteY2" fmla="*/ 3622176 h 5264709"/>
              <a:gd name="connsiteX3" fmla="*/ 4541023 w 4859735"/>
              <a:gd name="connsiteY3" fmla="*/ 2910976 h 5264709"/>
              <a:gd name="connsiteX4" fmla="*/ 3626623 w 4859735"/>
              <a:gd name="connsiteY4" fmla="*/ 2284443 h 5264709"/>
              <a:gd name="connsiteX5" fmla="*/ 3499623 w 4859735"/>
              <a:gd name="connsiteY5" fmla="*/ 1090643 h 5264709"/>
              <a:gd name="connsiteX6" fmla="*/ 2737623 w 4859735"/>
              <a:gd name="connsiteY6" fmla="*/ 116976 h 5264709"/>
              <a:gd name="connsiteX7" fmla="*/ 1721623 w 4859735"/>
              <a:gd name="connsiteY7" fmla="*/ 108509 h 5264709"/>
              <a:gd name="connsiteX8" fmla="*/ 96023 w 4859735"/>
              <a:gd name="connsiteY8" fmla="*/ 938243 h 5264709"/>
              <a:gd name="connsiteX9" fmla="*/ 214556 w 4859735"/>
              <a:gd name="connsiteY9" fmla="*/ 2098176 h 5264709"/>
              <a:gd name="connsiteX10" fmla="*/ 426223 w 4859735"/>
              <a:gd name="connsiteY10" fmla="*/ 2631576 h 5264709"/>
              <a:gd name="connsiteX11" fmla="*/ 366956 w 4859735"/>
              <a:gd name="connsiteY11" fmla="*/ 3122643 h 5264709"/>
              <a:gd name="connsiteX12" fmla="*/ 19823 w 4859735"/>
              <a:gd name="connsiteY12" fmla="*/ 3935443 h 5264709"/>
              <a:gd name="connsiteX13" fmla="*/ 146823 w 4859735"/>
              <a:gd name="connsiteY13" fmla="*/ 4587376 h 5264709"/>
              <a:gd name="connsiteX14" fmla="*/ 519356 w 4859735"/>
              <a:gd name="connsiteY14" fmla="*/ 5036109 h 5264709"/>
              <a:gd name="connsiteX15" fmla="*/ 2288890 w 4859735"/>
              <a:gd name="connsiteY15" fmla="*/ 5264709 h 526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9735" h="5264709">
                <a:moveTo>
                  <a:pt x="2390490" y="4765176"/>
                </a:moveTo>
                <a:cubicBezTo>
                  <a:pt x="2823701" y="4703792"/>
                  <a:pt x="3256912" y="4642409"/>
                  <a:pt x="3660490" y="4451909"/>
                </a:cubicBezTo>
                <a:cubicBezTo>
                  <a:pt x="4064068" y="4261409"/>
                  <a:pt x="4665201" y="3878998"/>
                  <a:pt x="4811956" y="3622176"/>
                </a:cubicBezTo>
                <a:cubicBezTo>
                  <a:pt x="4958711" y="3365354"/>
                  <a:pt x="4738578" y="3133931"/>
                  <a:pt x="4541023" y="2910976"/>
                </a:cubicBezTo>
                <a:cubicBezTo>
                  <a:pt x="4343468" y="2688021"/>
                  <a:pt x="3800190" y="2587832"/>
                  <a:pt x="3626623" y="2284443"/>
                </a:cubicBezTo>
                <a:cubicBezTo>
                  <a:pt x="3453056" y="1981054"/>
                  <a:pt x="3647790" y="1451887"/>
                  <a:pt x="3499623" y="1090643"/>
                </a:cubicBezTo>
                <a:cubicBezTo>
                  <a:pt x="3351456" y="729399"/>
                  <a:pt x="3033956" y="280665"/>
                  <a:pt x="2737623" y="116976"/>
                </a:cubicBezTo>
                <a:cubicBezTo>
                  <a:pt x="2441290" y="-46713"/>
                  <a:pt x="2161890" y="-28369"/>
                  <a:pt x="1721623" y="108509"/>
                </a:cubicBezTo>
                <a:cubicBezTo>
                  <a:pt x="1281356" y="245387"/>
                  <a:pt x="347201" y="606632"/>
                  <a:pt x="96023" y="938243"/>
                </a:cubicBezTo>
                <a:cubicBezTo>
                  <a:pt x="-155155" y="1269854"/>
                  <a:pt x="159523" y="1815954"/>
                  <a:pt x="214556" y="2098176"/>
                </a:cubicBezTo>
                <a:cubicBezTo>
                  <a:pt x="269589" y="2380398"/>
                  <a:pt x="400823" y="2460832"/>
                  <a:pt x="426223" y="2631576"/>
                </a:cubicBezTo>
                <a:cubicBezTo>
                  <a:pt x="451623" y="2802320"/>
                  <a:pt x="434689" y="2905332"/>
                  <a:pt x="366956" y="3122643"/>
                </a:cubicBezTo>
                <a:cubicBezTo>
                  <a:pt x="299223" y="3339954"/>
                  <a:pt x="56512" y="3691321"/>
                  <a:pt x="19823" y="3935443"/>
                </a:cubicBezTo>
                <a:cubicBezTo>
                  <a:pt x="-16866" y="4179565"/>
                  <a:pt x="63568" y="4403932"/>
                  <a:pt x="146823" y="4587376"/>
                </a:cubicBezTo>
                <a:cubicBezTo>
                  <a:pt x="230078" y="4770820"/>
                  <a:pt x="162345" y="4923220"/>
                  <a:pt x="519356" y="5036109"/>
                </a:cubicBezTo>
                <a:cubicBezTo>
                  <a:pt x="876367" y="5148998"/>
                  <a:pt x="1582628" y="5206853"/>
                  <a:pt x="2288890" y="5264709"/>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orma libre: forma 10">
            <a:extLst>
              <a:ext uri="{FF2B5EF4-FFF2-40B4-BE49-F238E27FC236}">
                <a16:creationId xmlns:a16="http://schemas.microsoft.com/office/drawing/2014/main" id="{1E853E95-B758-FEC9-40B3-5D4F9F78203F}"/>
              </a:ext>
            </a:extLst>
          </p:cNvPr>
          <p:cNvSpPr>
            <a:spLocks noChangeAspect="1"/>
          </p:cNvSpPr>
          <p:nvPr/>
        </p:nvSpPr>
        <p:spPr>
          <a:xfrm>
            <a:off x="3968240" y="1438001"/>
            <a:ext cx="4153913" cy="4390964"/>
          </a:xfrm>
          <a:custGeom>
            <a:avLst/>
            <a:gdLst>
              <a:gd name="connsiteX0" fmla="*/ 446611 w 4382407"/>
              <a:gd name="connsiteY0" fmla="*/ 2354682 h 4632498"/>
              <a:gd name="connsiteX1" fmla="*/ 438145 w 4382407"/>
              <a:gd name="connsiteY1" fmla="*/ 2972748 h 4632498"/>
              <a:gd name="connsiteX2" fmla="*/ 133345 w 4382407"/>
              <a:gd name="connsiteY2" fmla="*/ 3709348 h 4632498"/>
              <a:gd name="connsiteX3" fmla="*/ 497411 w 4382407"/>
              <a:gd name="connsiteY3" fmla="*/ 4412082 h 4632498"/>
              <a:gd name="connsiteX4" fmla="*/ 2131478 w 4382407"/>
              <a:gd name="connsiteY4" fmla="*/ 4556015 h 4632498"/>
              <a:gd name="connsiteX5" fmla="*/ 4366678 w 4382407"/>
              <a:gd name="connsiteY5" fmla="*/ 3311415 h 4632498"/>
              <a:gd name="connsiteX6" fmla="*/ 3122078 w 4382407"/>
              <a:gd name="connsiteY6" fmla="*/ 1999082 h 4632498"/>
              <a:gd name="connsiteX7" fmla="*/ 3012011 w 4382407"/>
              <a:gd name="connsiteY7" fmla="*/ 746015 h 4632498"/>
              <a:gd name="connsiteX8" fmla="*/ 1970611 w 4382407"/>
              <a:gd name="connsiteY8" fmla="*/ 948 h 4632498"/>
              <a:gd name="connsiteX9" fmla="*/ 65611 w 4382407"/>
              <a:gd name="connsiteY9" fmla="*/ 889948 h 4632498"/>
              <a:gd name="connsiteX10" fmla="*/ 446611 w 4382407"/>
              <a:gd name="connsiteY10" fmla="*/ 2354682 h 463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2407" h="4632498">
                <a:moveTo>
                  <a:pt x="446611" y="2354682"/>
                </a:moveTo>
                <a:cubicBezTo>
                  <a:pt x="508700" y="2701815"/>
                  <a:pt x="490356" y="2746970"/>
                  <a:pt x="438145" y="2972748"/>
                </a:cubicBezTo>
                <a:cubicBezTo>
                  <a:pt x="385934" y="3198526"/>
                  <a:pt x="123467" y="3469459"/>
                  <a:pt x="133345" y="3709348"/>
                </a:cubicBezTo>
                <a:cubicBezTo>
                  <a:pt x="143223" y="3949237"/>
                  <a:pt x="164389" y="4270971"/>
                  <a:pt x="497411" y="4412082"/>
                </a:cubicBezTo>
                <a:cubicBezTo>
                  <a:pt x="830433" y="4553193"/>
                  <a:pt x="1486600" y="4739460"/>
                  <a:pt x="2131478" y="4556015"/>
                </a:cubicBezTo>
                <a:cubicBezTo>
                  <a:pt x="2776356" y="4372570"/>
                  <a:pt x="4201578" y="3737570"/>
                  <a:pt x="4366678" y="3311415"/>
                </a:cubicBezTo>
                <a:cubicBezTo>
                  <a:pt x="4531778" y="2885260"/>
                  <a:pt x="3347856" y="2426649"/>
                  <a:pt x="3122078" y="1999082"/>
                </a:cubicBezTo>
                <a:cubicBezTo>
                  <a:pt x="2896300" y="1571515"/>
                  <a:pt x="3203922" y="1079037"/>
                  <a:pt x="3012011" y="746015"/>
                </a:cubicBezTo>
                <a:cubicBezTo>
                  <a:pt x="2820100" y="412993"/>
                  <a:pt x="2461678" y="-23041"/>
                  <a:pt x="1970611" y="948"/>
                </a:cubicBezTo>
                <a:cubicBezTo>
                  <a:pt x="1479544" y="24937"/>
                  <a:pt x="322433" y="501892"/>
                  <a:pt x="65611" y="889948"/>
                </a:cubicBezTo>
                <a:cubicBezTo>
                  <a:pt x="-191211" y="1278004"/>
                  <a:pt x="384522" y="2007549"/>
                  <a:pt x="446611" y="2354682"/>
                </a:cubicBezTo>
                <a:close/>
              </a:path>
            </a:pathLst>
          </a:custGeom>
          <a:noFill/>
          <a:ln w="38100">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orma libre: forma 11">
            <a:extLst>
              <a:ext uri="{FF2B5EF4-FFF2-40B4-BE49-F238E27FC236}">
                <a16:creationId xmlns:a16="http://schemas.microsoft.com/office/drawing/2014/main" id="{18D1DEE9-A07A-F1A4-E46E-0AB84CF37954}"/>
              </a:ext>
            </a:extLst>
          </p:cNvPr>
          <p:cNvSpPr>
            <a:spLocks noChangeAspect="1"/>
          </p:cNvSpPr>
          <p:nvPr/>
        </p:nvSpPr>
        <p:spPr>
          <a:xfrm>
            <a:off x="3776551" y="1160063"/>
            <a:ext cx="4608404" cy="4871391"/>
          </a:xfrm>
          <a:custGeom>
            <a:avLst/>
            <a:gdLst>
              <a:gd name="connsiteX0" fmla="*/ 446611 w 4382407"/>
              <a:gd name="connsiteY0" fmla="*/ 2354682 h 4632498"/>
              <a:gd name="connsiteX1" fmla="*/ 438145 w 4382407"/>
              <a:gd name="connsiteY1" fmla="*/ 2972748 h 4632498"/>
              <a:gd name="connsiteX2" fmla="*/ 133345 w 4382407"/>
              <a:gd name="connsiteY2" fmla="*/ 3709348 h 4632498"/>
              <a:gd name="connsiteX3" fmla="*/ 497411 w 4382407"/>
              <a:gd name="connsiteY3" fmla="*/ 4412082 h 4632498"/>
              <a:gd name="connsiteX4" fmla="*/ 2131478 w 4382407"/>
              <a:gd name="connsiteY4" fmla="*/ 4556015 h 4632498"/>
              <a:gd name="connsiteX5" fmla="*/ 4366678 w 4382407"/>
              <a:gd name="connsiteY5" fmla="*/ 3311415 h 4632498"/>
              <a:gd name="connsiteX6" fmla="*/ 3122078 w 4382407"/>
              <a:gd name="connsiteY6" fmla="*/ 1999082 h 4632498"/>
              <a:gd name="connsiteX7" fmla="*/ 3012011 w 4382407"/>
              <a:gd name="connsiteY7" fmla="*/ 746015 h 4632498"/>
              <a:gd name="connsiteX8" fmla="*/ 1970611 w 4382407"/>
              <a:gd name="connsiteY8" fmla="*/ 948 h 4632498"/>
              <a:gd name="connsiteX9" fmla="*/ 65611 w 4382407"/>
              <a:gd name="connsiteY9" fmla="*/ 889948 h 4632498"/>
              <a:gd name="connsiteX10" fmla="*/ 446611 w 4382407"/>
              <a:gd name="connsiteY10" fmla="*/ 2354682 h 4632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2407" h="4632498">
                <a:moveTo>
                  <a:pt x="446611" y="2354682"/>
                </a:moveTo>
                <a:cubicBezTo>
                  <a:pt x="508700" y="2701815"/>
                  <a:pt x="490356" y="2746970"/>
                  <a:pt x="438145" y="2972748"/>
                </a:cubicBezTo>
                <a:cubicBezTo>
                  <a:pt x="385934" y="3198526"/>
                  <a:pt x="123467" y="3469459"/>
                  <a:pt x="133345" y="3709348"/>
                </a:cubicBezTo>
                <a:cubicBezTo>
                  <a:pt x="143223" y="3949237"/>
                  <a:pt x="164389" y="4270971"/>
                  <a:pt x="497411" y="4412082"/>
                </a:cubicBezTo>
                <a:cubicBezTo>
                  <a:pt x="830433" y="4553193"/>
                  <a:pt x="1486600" y="4739460"/>
                  <a:pt x="2131478" y="4556015"/>
                </a:cubicBezTo>
                <a:cubicBezTo>
                  <a:pt x="2776356" y="4372570"/>
                  <a:pt x="4201578" y="3737570"/>
                  <a:pt x="4366678" y="3311415"/>
                </a:cubicBezTo>
                <a:cubicBezTo>
                  <a:pt x="4531778" y="2885260"/>
                  <a:pt x="3347856" y="2426649"/>
                  <a:pt x="3122078" y="1999082"/>
                </a:cubicBezTo>
                <a:cubicBezTo>
                  <a:pt x="2896300" y="1571515"/>
                  <a:pt x="3203922" y="1079037"/>
                  <a:pt x="3012011" y="746015"/>
                </a:cubicBezTo>
                <a:cubicBezTo>
                  <a:pt x="2820100" y="412993"/>
                  <a:pt x="2461678" y="-23041"/>
                  <a:pt x="1970611" y="948"/>
                </a:cubicBezTo>
                <a:cubicBezTo>
                  <a:pt x="1479544" y="24937"/>
                  <a:pt x="322433" y="501892"/>
                  <a:pt x="65611" y="889948"/>
                </a:cubicBezTo>
                <a:cubicBezTo>
                  <a:pt x="-191211" y="1278004"/>
                  <a:pt x="384522" y="2007549"/>
                  <a:pt x="446611" y="2354682"/>
                </a:cubicBezTo>
                <a:close/>
              </a:path>
            </a:pathLst>
          </a:custGeom>
          <a:noFill/>
          <a:ln w="38100">
            <a:solidFill>
              <a:schemeClr val="bg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91A72B2-836B-309F-0DEF-333BE8D61233}"/>
              </a:ext>
            </a:extLst>
          </p:cNvPr>
          <p:cNvSpPr/>
          <p:nvPr/>
        </p:nvSpPr>
        <p:spPr>
          <a:xfrm>
            <a:off x="5918466" y="5744158"/>
            <a:ext cx="62357" cy="257564"/>
          </a:xfrm>
          <a:prstGeom prst="ellipse">
            <a:avLst/>
          </a:prstGeom>
          <a:noFill/>
          <a:ln w="381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D11425A6-3925-2F3F-8687-1342E9EA9BDF}"/>
                  </a:ext>
                </a:extLst>
              </p:cNvPr>
              <p:cNvSpPr txBox="1"/>
              <p:nvPr/>
            </p:nvSpPr>
            <p:spPr>
              <a:xfrm>
                <a:off x="7941731" y="5347139"/>
                <a:ext cx="7613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rPr>
                        <m:t>𝑋</m:t>
                      </m:r>
                      <m:r>
                        <a:rPr lang="es-ES" sz="2800" b="0" i="1" smtClean="0">
                          <a:latin typeface="Cambria Math" panose="02040503050406030204" pitchFamily="18" charset="0"/>
                        </a:rPr>
                        <m:t>(</m:t>
                      </m:r>
                      <m:r>
                        <a:rPr lang="es-ES" sz="2800" b="0" i="1" smtClean="0">
                          <a:latin typeface="Cambria Math" panose="02040503050406030204" pitchFamily="18" charset="0"/>
                        </a:rPr>
                        <m:t>𝑡</m:t>
                      </m:r>
                      <m:r>
                        <a:rPr lang="es-ES" sz="2800" b="0" i="1" smtClean="0">
                          <a:latin typeface="Cambria Math" panose="02040503050406030204" pitchFamily="18" charset="0"/>
                        </a:rPr>
                        <m:t>)</m:t>
                      </m:r>
                    </m:oMath>
                  </m:oMathPara>
                </a14:m>
                <a:endParaRPr lang="es-ES" sz="2800"/>
              </a:p>
            </p:txBody>
          </p:sp>
        </mc:Choice>
        <mc:Fallback xmlns="">
          <p:sp>
            <p:nvSpPr>
              <p:cNvPr id="15" name="CuadroTexto 14">
                <a:extLst>
                  <a:ext uri="{FF2B5EF4-FFF2-40B4-BE49-F238E27FC236}">
                    <a16:creationId xmlns:a16="http://schemas.microsoft.com/office/drawing/2014/main" id="{D11425A6-3925-2F3F-8687-1342E9EA9BDF}"/>
                  </a:ext>
                </a:extLst>
              </p:cNvPr>
              <p:cNvSpPr txBox="1">
                <a:spLocks noRot="1" noChangeAspect="1" noMove="1" noResize="1" noEditPoints="1" noAdjustHandles="1" noChangeArrowheads="1" noChangeShapeType="1" noTextEdit="1"/>
              </p:cNvSpPr>
              <p:nvPr/>
            </p:nvSpPr>
            <p:spPr>
              <a:xfrm>
                <a:off x="7941731" y="5347139"/>
                <a:ext cx="761362"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92B8B2B8-6493-085E-8378-2B6638A2523A}"/>
                  </a:ext>
                </a:extLst>
              </p:cNvPr>
              <p:cNvSpPr txBox="1"/>
              <p:nvPr/>
            </p:nvSpPr>
            <p:spPr>
              <a:xfrm>
                <a:off x="7582087" y="2883320"/>
                <a:ext cx="19187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FF0000"/>
                          </a:solidFill>
                          <a:latin typeface="Cambria Math" panose="02040503050406030204" pitchFamily="18" charset="0"/>
                        </a:rPr>
                        <m:t>(</m:t>
                      </m:r>
                      <m:r>
                        <a:rPr lang="es-ES" sz="2800" b="0" i="1" smtClean="0">
                          <a:solidFill>
                            <a:srgbClr val="FF0000"/>
                          </a:solidFill>
                          <a:latin typeface="Cambria Math" panose="02040503050406030204" pitchFamily="18" charset="0"/>
                        </a:rPr>
                        <m:t>𝑋</m:t>
                      </m:r>
                      <m:r>
                        <a:rPr lang="es-ES" sz="2800" b="0" i="1" smtClean="0">
                          <a:solidFill>
                            <a:srgbClr val="FF0000"/>
                          </a:solidFill>
                          <a:latin typeface="Cambria Math" panose="02040503050406030204" pitchFamily="18" charset="0"/>
                        </a:rPr>
                        <m:t>+</m:t>
                      </m:r>
                      <m:r>
                        <a:rPr lang="es-ES" sz="2800" b="0" i="1" smtClean="0">
                          <a:solidFill>
                            <a:srgbClr val="FF0000"/>
                          </a:solidFill>
                          <a:latin typeface="Cambria Math" panose="02040503050406030204" pitchFamily="18" charset="0"/>
                        </a:rPr>
                        <m:t>𝛿</m:t>
                      </m:r>
                      <m:r>
                        <a:rPr lang="es-ES" sz="2800" b="0" i="1" smtClean="0">
                          <a:solidFill>
                            <a:srgbClr val="FF0000"/>
                          </a:solidFill>
                          <a:latin typeface="Cambria Math" panose="02040503050406030204" pitchFamily="18" charset="0"/>
                        </a:rPr>
                        <m:t>𝑋</m:t>
                      </m:r>
                      <m:r>
                        <a:rPr lang="es-ES" sz="2800" b="0" i="1" smtClean="0">
                          <a:solidFill>
                            <a:srgbClr val="FF0000"/>
                          </a:solidFill>
                          <a:latin typeface="Cambria Math" panose="02040503050406030204" pitchFamily="18" charset="0"/>
                        </a:rPr>
                        <m:t>)(</m:t>
                      </m:r>
                      <m:r>
                        <a:rPr lang="es-ES" sz="2800" b="0" i="1" smtClean="0">
                          <a:solidFill>
                            <a:srgbClr val="FF0000"/>
                          </a:solidFill>
                          <a:latin typeface="Cambria Math" panose="02040503050406030204" pitchFamily="18" charset="0"/>
                        </a:rPr>
                        <m:t>𝑡</m:t>
                      </m:r>
                      <m:r>
                        <a:rPr lang="es-ES" sz="2800" b="0" i="1" smtClean="0">
                          <a:solidFill>
                            <a:srgbClr val="FF0000"/>
                          </a:solidFill>
                          <a:latin typeface="Cambria Math" panose="02040503050406030204" pitchFamily="18" charset="0"/>
                        </a:rPr>
                        <m:t>)</m:t>
                      </m:r>
                    </m:oMath>
                  </m:oMathPara>
                </a14:m>
                <a:endParaRPr lang="es-ES" sz="2800">
                  <a:solidFill>
                    <a:srgbClr val="FF0000"/>
                  </a:solidFill>
                </a:endParaRPr>
              </a:p>
            </p:txBody>
          </p:sp>
        </mc:Choice>
        <mc:Fallback xmlns="">
          <p:sp>
            <p:nvSpPr>
              <p:cNvPr id="16" name="CuadroTexto 15">
                <a:extLst>
                  <a:ext uri="{FF2B5EF4-FFF2-40B4-BE49-F238E27FC236}">
                    <a16:creationId xmlns:a16="http://schemas.microsoft.com/office/drawing/2014/main" id="{92B8B2B8-6493-085E-8378-2B6638A2523A}"/>
                  </a:ext>
                </a:extLst>
              </p:cNvPr>
              <p:cNvSpPr txBox="1">
                <a:spLocks noRot="1" noChangeAspect="1" noMove="1" noResize="1" noEditPoints="1" noAdjustHandles="1" noChangeArrowheads="1" noChangeShapeType="1" noTextEdit="1"/>
              </p:cNvSpPr>
              <p:nvPr/>
            </p:nvSpPr>
            <p:spPr>
              <a:xfrm>
                <a:off x="7582087" y="2883320"/>
                <a:ext cx="1918730" cy="430887"/>
              </a:xfrm>
              <a:prstGeom prst="rect">
                <a:avLst/>
              </a:prstGeom>
              <a:blipFill>
                <a:blip r:embed="rId3"/>
                <a:stretch>
                  <a:fillRect/>
                </a:stretch>
              </a:blipFill>
            </p:spPr>
            <p:txBody>
              <a:bodyPr/>
              <a:lstStyle/>
              <a:p>
                <a:r>
                  <a:rPr lang="en-US">
                    <a:noFill/>
                  </a:rPr>
                  <a:t> </a:t>
                </a:r>
              </a:p>
            </p:txBody>
          </p:sp>
        </mc:Fallback>
      </mc:AlternateContent>
      <p:sp>
        <p:nvSpPr>
          <p:cNvPr id="17" name="Elipse 16">
            <a:extLst>
              <a:ext uri="{FF2B5EF4-FFF2-40B4-BE49-F238E27FC236}">
                <a16:creationId xmlns:a16="http://schemas.microsoft.com/office/drawing/2014/main" id="{F1AF7754-3D05-D83E-7AA8-0EB36E0DFD16}"/>
              </a:ext>
            </a:extLst>
          </p:cNvPr>
          <p:cNvSpPr/>
          <p:nvPr/>
        </p:nvSpPr>
        <p:spPr>
          <a:xfrm>
            <a:off x="6017378" y="5778026"/>
            <a:ext cx="80407" cy="143121"/>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F9DA42A8-FCB0-52EF-E181-D5A3F447B2BC}"/>
                  </a:ext>
                </a:extLst>
              </p:cNvPr>
              <p:cNvSpPr txBox="1"/>
              <p:nvPr/>
            </p:nvSpPr>
            <p:spPr>
              <a:xfrm>
                <a:off x="5003776" y="4647201"/>
                <a:ext cx="18917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rPr>
                        <m:t>𝑀</m:t>
                      </m:r>
                      <m:r>
                        <a:rPr lang="es-ES" sz="3200" b="0" i="1" smtClean="0">
                          <a:latin typeface="Cambria Math" panose="02040503050406030204" pitchFamily="18" charset="0"/>
                        </a:rPr>
                        <m:t>=</m:t>
                      </m:r>
                      <m:r>
                        <m:rPr>
                          <m:sty m:val="p"/>
                        </m:rPr>
                        <a:rPr lang="es-ES" sz="3200" b="0" i="0" smtClean="0">
                          <a:latin typeface="Cambria Math" panose="02040503050406030204" pitchFamily="18" charset="0"/>
                        </a:rPr>
                        <m:t>Φ</m:t>
                      </m:r>
                      <m:r>
                        <a:rPr lang="es-ES" sz="3200" b="0" i="1" smtClean="0">
                          <a:latin typeface="Cambria Math" panose="02040503050406030204" pitchFamily="18" charset="0"/>
                        </a:rPr>
                        <m:t>(</m:t>
                      </m:r>
                      <m:r>
                        <a:rPr lang="es-ES" sz="3200" b="0" i="1" smtClean="0">
                          <a:latin typeface="Cambria Math" panose="02040503050406030204" pitchFamily="18" charset="0"/>
                        </a:rPr>
                        <m:t>𝑇</m:t>
                      </m:r>
                      <m:r>
                        <a:rPr lang="es-ES" sz="3200" b="0" i="1" smtClean="0">
                          <a:latin typeface="Cambria Math" panose="02040503050406030204" pitchFamily="18" charset="0"/>
                        </a:rPr>
                        <m:t>)</m:t>
                      </m:r>
                    </m:oMath>
                  </m:oMathPara>
                </a14:m>
                <a:endParaRPr lang="es-ES" sz="3200"/>
              </a:p>
            </p:txBody>
          </p:sp>
        </mc:Choice>
        <mc:Fallback xmlns="">
          <p:sp>
            <p:nvSpPr>
              <p:cNvPr id="18" name="CuadroTexto 17">
                <a:extLst>
                  <a:ext uri="{FF2B5EF4-FFF2-40B4-BE49-F238E27FC236}">
                    <a16:creationId xmlns:a16="http://schemas.microsoft.com/office/drawing/2014/main" id="{F9DA42A8-FCB0-52EF-E181-D5A3F447B2BC}"/>
                  </a:ext>
                </a:extLst>
              </p:cNvPr>
              <p:cNvSpPr txBox="1">
                <a:spLocks noRot="1" noChangeAspect="1" noMove="1" noResize="1" noEditPoints="1" noAdjustHandles="1" noChangeArrowheads="1" noChangeShapeType="1" noTextEdit="1"/>
              </p:cNvSpPr>
              <p:nvPr/>
            </p:nvSpPr>
            <p:spPr>
              <a:xfrm>
                <a:off x="5003776" y="4647201"/>
                <a:ext cx="1891736"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B921877E-2CC7-A540-A960-7A44276F5F1E}"/>
                  </a:ext>
                </a:extLst>
              </p:cNvPr>
              <p:cNvSpPr txBox="1"/>
              <p:nvPr/>
            </p:nvSpPr>
            <p:spPr>
              <a:xfrm>
                <a:off x="6290918" y="5972735"/>
                <a:ext cx="9144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800" b="0" i="1" smtClean="0">
                          <a:solidFill>
                            <a:srgbClr val="0070C0"/>
                          </a:solidFill>
                          <a:latin typeface="Cambria Math" panose="02040503050406030204" pitchFamily="18" charset="0"/>
                        </a:rPr>
                        <m:t>𝑋</m:t>
                      </m:r>
                      <m:r>
                        <a:rPr lang="es-ES" sz="2800" b="0" i="1" smtClean="0">
                          <a:solidFill>
                            <a:srgbClr val="0070C0"/>
                          </a:solidFill>
                          <a:latin typeface="Cambria Math" panose="02040503050406030204" pitchFamily="18" charset="0"/>
                        </a:rPr>
                        <m:t>(</m:t>
                      </m:r>
                      <m:sSub>
                        <m:sSubPr>
                          <m:ctrlPr>
                            <a:rPr lang="es-ES" sz="2800" b="0" i="1" smtClean="0">
                              <a:solidFill>
                                <a:srgbClr val="0070C0"/>
                              </a:solidFill>
                              <a:latin typeface="Cambria Math" panose="02040503050406030204" pitchFamily="18" charset="0"/>
                            </a:rPr>
                          </m:ctrlPr>
                        </m:sSubPr>
                        <m:e>
                          <m:r>
                            <a:rPr lang="es-ES" sz="2800" b="0" i="1" smtClean="0">
                              <a:solidFill>
                                <a:srgbClr val="0070C0"/>
                              </a:solidFill>
                              <a:latin typeface="Cambria Math" panose="02040503050406030204" pitchFamily="18" charset="0"/>
                            </a:rPr>
                            <m:t>𝑡</m:t>
                          </m:r>
                        </m:e>
                        <m:sub>
                          <m:r>
                            <a:rPr lang="es-ES" sz="2800" b="0" i="1" smtClean="0">
                              <a:solidFill>
                                <a:srgbClr val="0070C0"/>
                              </a:solidFill>
                              <a:latin typeface="Cambria Math" panose="02040503050406030204" pitchFamily="18" charset="0"/>
                            </a:rPr>
                            <m:t>0</m:t>
                          </m:r>
                        </m:sub>
                      </m:sSub>
                      <m:r>
                        <a:rPr lang="es-ES" sz="2800" b="0" i="1" smtClean="0">
                          <a:solidFill>
                            <a:srgbClr val="0070C0"/>
                          </a:solidFill>
                          <a:latin typeface="Cambria Math" panose="02040503050406030204" pitchFamily="18" charset="0"/>
                        </a:rPr>
                        <m:t>)</m:t>
                      </m:r>
                    </m:oMath>
                  </m:oMathPara>
                </a14:m>
                <a:endParaRPr lang="es-ES" sz="2800">
                  <a:solidFill>
                    <a:srgbClr val="0070C0"/>
                  </a:solidFill>
                </a:endParaRPr>
              </a:p>
            </p:txBody>
          </p:sp>
        </mc:Choice>
        <mc:Fallback xmlns="">
          <p:sp>
            <p:nvSpPr>
              <p:cNvPr id="19" name="CuadroTexto 18">
                <a:extLst>
                  <a:ext uri="{FF2B5EF4-FFF2-40B4-BE49-F238E27FC236}">
                    <a16:creationId xmlns:a16="http://schemas.microsoft.com/office/drawing/2014/main" id="{B921877E-2CC7-A540-A960-7A44276F5F1E}"/>
                  </a:ext>
                </a:extLst>
              </p:cNvPr>
              <p:cNvSpPr txBox="1">
                <a:spLocks noRot="1" noChangeAspect="1" noMove="1" noResize="1" noEditPoints="1" noAdjustHandles="1" noChangeArrowheads="1" noChangeShapeType="1" noTextEdit="1"/>
              </p:cNvSpPr>
              <p:nvPr/>
            </p:nvSpPr>
            <p:spPr>
              <a:xfrm>
                <a:off x="6290918" y="5972735"/>
                <a:ext cx="914481" cy="430887"/>
              </a:xfrm>
              <a:prstGeom prst="rect">
                <a:avLst/>
              </a:prstGeom>
              <a:blipFill>
                <a:blip r:embed="rId5"/>
                <a:stretch>
                  <a:fillRect/>
                </a:stretch>
              </a:blipFill>
            </p:spPr>
            <p:txBody>
              <a:bodyPr/>
              <a:lstStyle/>
              <a:p>
                <a:r>
                  <a:rPr lang="en-US">
                    <a:noFill/>
                  </a:rPr>
                  <a:t> </a:t>
                </a:r>
              </a:p>
            </p:txBody>
          </p:sp>
        </mc:Fallback>
      </mc:AlternateContent>
      <p:grpSp>
        <p:nvGrpSpPr>
          <p:cNvPr id="28" name="Grupo 27">
            <a:extLst>
              <a:ext uri="{FF2B5EF4-FFF2-40B4-BE49-F238E27FC236}">
                <a16:creationId xmlns:a16="http://schemas.microsoft.com/office/drawing/2014/main" id="{B1C21C55-541B-CED4-759C-74C88F84B87A}"/>
              </a:ext>
            </a:extLst>
          </p:cNvPr>
          <p:cNvGrpSpPr/>
          <p:nvPr/>
        </p:nvGrpSpPr>
        <p:grpSpPr>
          <a:xfrm>
            <a:off x="-3166" y="-3556"/>
            <a:ext cx="12200147" cy="840333"/>
            <a:chOff x="-3166" y="-3556"/>
            <a:chExt cx="12200147" cy="840333"/>
          </a:xfrm>
        </p:grpSpPr>
        <p:sp>
          <p:nvSpPr>
            <p:cNvPr id="26" name="Rectángulo 25">
              <a:extLst>
                <a:ext uri="{FF2B5EF4-FFF2-40B4-BE49-F238E27FC236}">
                  <a16:creationId xmlns:a16="http://schemas.microsoft.com/office/drawing/2014/main" id="{BCBB3846-D535-F134-6429-FDA1F0BE66F4}"/>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 3. Estabilidad</a:t>
              </a:r>
              <a:endParaRPr lang="es-ES"/>
            </a:p>
          </p:txBody>
        </p:sp>
        <p:sp>
          <p:nvSpPr>
            <p:cNvPr id="27" name="Rectángulo 26">
              <a:extLst>
                <a:ext uri="{FF2B5EF4-FFF2-40B4-BE49-F238E27FC236}">
                  <a16:creationId xmlns:a16="http://schemas.microsoft.com/office/drawing/2014/main" id="{8B3CEEDB-04E2-23D9-2753-FF48838A94CA}"/>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Marcador de número de diapositiva 2">
            <a:extLst>
              <a:ext uri="{FF2B5EF4-FFF2-40B4-BE49-F238E27FC236}">
                <a16:creationId xmlns:a16="http://schemas.microsoft.com/office/drawing/2014/main" id="{971CDBBD-B339-D06F-9B20-05B39F21E38F}"/>
              </a:ext>
            </a:extLst>
          </p:cNvPr>
          <p:cNvSpPr>
            <a:spLocks noGrp="1"/>
          </p:cNvSpPr>
          <p:nvPr>
            <p:ph type="sldNum" sz="quarter" idx="12"/>
          </p:nvPr>
        </p:nvSpPr>
        <p:spPr/>
        <p:txBody>
          <a:bodyPr/>
          <a:lstStyle/>
          <a:p>
            <a:fld id="{9D260114-DF0A-47C0-9F3B-853501704D47}" type="slidenum">
              <a:rPr lang="es-ES" smtClean="0"/>
              <a:t>6</a:t>
            </a:fld>
            <a:endParaRPr lang="es-ES"/>
          </a:p>
        </p:txBody>
      </p:sp>
    </p:spTree>
    <p:extLst>
      <p:ext uri="{BB962C8B-B14F-4D97-AF65-F5344CB8AC3E}">
        <p14:creationId xmlns:p14="http://schemas.microsoft.com/office/powerpoint/2010/main" val="141430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8" grpId="0" animBg="1"/>
      <p:bldP spid="9" grpId="0" animBg="1"/>
      <p:bldP spid="11" grpId="0" animBg="1"/>
      <p:bldP spid="12" grpId="0" animBg="1"/>
      <p:bldP spid="13" grpId="0" animBg="1"/>
      <p:bldP spid="15" grpId="0"/>
      <p:bldP spid="16" grpId="0"/>
      <p:bldP spid="17"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3E829E9-4633-F99E-C871-431812C31665}"/>
              </a:ext>
            </a:extLst>
          </p:cNvPr>
          <p:cNvGrpSpPr/>
          <p:nvPr/>
        </p:nvGrpSpPr>
        <p:grpSpPr>
          <a:xfrm>
            <a:off x="3807265" y="1172150"/>
            <a:ext cx="5303187" cy="5311984"/>
            <a:chOff x="2296704" y="1925108"/>
            <a:chExt cx="5303187" cy="5311984"/>
          </a:xfrm>
        </p:grpSpPr>
        <p:sp>
          <p:nvSpPr>
            <p:cNvPr id="20" name="Elipse 19">
              <a:extLst>
                <a:ext uri="{FF2B5EF4-FFF2-40B4-BE49-F238E27FC236}">
                  <a16:creationId xmlns:a16="http://schemas.microsoft.com/office/drawing/2014/main" id="{5FFD61EB-6B8D-5BCA-85CE-683D573D6D67}"/>
                </a:ext>
              </a:extLst>
            </p:cNvPr>
            <p:cNvSpPr/>
            <p:nvPr/>
          </p:nvSpPr>
          <p:spPr>
            <a:xfrm>
              <a:off x="2296704" y="2628688"/>
              <a:ext cx="4608404" cy="460840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 name="Grupo 3">
              <a:extLst>
                <a:ext uri="{FF2B5EF4-FFF2-40B4-BE49-F238E27FC236}">
                  <a16:creationId xmlns:a16="http://schemas.microsoft.com/office/drawing/2014/main" id="{D983A2CF-CE08-B5FA-F1EB-237B6C6850E2}"/>
                </a:ext>
              </a:extLst>
            </p:cNvPr>
            <p:cNvGrpSpPr/>
            <p:nvPr/>
          </p:nvGrpSpPr>
          <p:grpSpPr>
            <a:xfrm>
              <a:off x="4592108" y="1925108"/>
              <a:ext cx="3007783" cy="3007784"/>
              <a:chOff x="5864647" y="406400"/>
              <a:chExt cx="3007783" cy="3007784"/>
            </a:xfrm>
          </p:grpSpPr>
          <p:cxnSp>
            <p:nvCxnSpPr>
              <p:cNvPr id="22" name="Conector recto de flecha 21">
                <a:extLst>
                  <a:ext uri="{FF2B5EF4-FFF2-40B4-BE49-F238E27FC236}">
                    <a16:creationId xmlns:a16="http://schemas.microsoft.com/office/drawing/2014/main" id="{0BF3E200-B8AA-CD95-AD31-928101CFE54C}"/>
                  </a:ext>
                </a:extLst>
              </p:cNvPr>
              <p:cNvCxnSpPr/>
              <p:nvPr/>
            </p:nvCxnSpPr>
            <p:spPr>
              <a:xfrm flipV="1">
                <a:off x="5873445" y="406400"/>
                <a:ext cx="0" cy="3007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D6B1B957-AADC-799D-C691-BEA45AD05C04}"/>
                  </a:ext>
                </a:extLst>
              </p:cNvPr>
              <p:cNvCxnSpPr>
                <a:cxnSpLocks/>
              </p:cNvCxnSpPr>
              <p:nvPr/>
            </p:nvCxnSpPr>
            <p:spPr>
              <a:xfrm rot="5400000" flipV="1">
                <a:off x="7368539" y="1910292"/>
                <a:ext cx="0" cy="300778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4" name="Elipse 23">
              <a:extLst>
                <a:ext uri="{FF2B5EF4-FFF2-40B4-BE49-F238E27FC236}">
                  <a16:creationId xmlns:a16="http://schemas.microsoft.com/office/drawing/2014/main" id="{F62BE189-2E58-FC1B-AECF-F44CB272FFBB}"/>
                </a:ext>
              </a:extLst>
            </p:cNvPr>
            <p:cNvSpPr/>
            <p:nvPr/>
          </p:nvSpPr>
          <p:spPr>
            <a:xfrm>
              <a:off x="3653803" y="3994586"/>
              <a:ext cx="1876609" cy="1876609"/>
            </a:xfrm>
            <a:prstGeom prst="ellipse">
              <a:avLst/>
            </a:prstGeom>
            <a:noFill/>
            <a:ln w="38100">
              <a:solidFill>
                <a:srgbClr val="BFBF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3BBA045-023A-B34F-46BD-8849ED37774F}"/>
                  </a:ext>
                </a:extLst>
              </p:cNvPr>
              <p:cNvSpPr txBox="1"/>
              <p:nvPr/>
            </p:nvSpPr>
            <p:spPr>
              <a:xfrm>
                <a:off x="7126273" y="4233587"/>
                <a:ext cx="2324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1</m:t>
                      </m:r>
                    </m:oMath>
                  </m:oMathPara>
                </a14:m>
                <a:endParaRPr lang="es-ES" sz="2400"/>
              </a:p>
            </p:txBody>
          </p:sp>
        </mc:Choice>
        <mc:Fallback xmlns="">
          <p:sp>
            <p:nvSpPr>
              <p:cNvPr id="6" name="CuadroTexto 5">
                <a:extLst>
                  <a:ext uri="{FF2B5EF4-FFF2-40B4-BE49-F238E27FC236}">
                    <a16:creationId xmlns:a16="http://schemas.microsoft.com/office/drawing/2014/main" id="{33BBA045-023A-B34F-46BD-8849ED37774F}"/>
                  </a:ext>
                </a:extLst>
              </p:cNvPr>
              <p:cNvSpPr txBox="1">
                <a:spLocks noRot="1" noChangeAspect="1" noMove="1" noResize="1" noEditPoints="1" noAdjustHandles="1" noChangeArrowheads="1" noChangeShapeType="1" noTextEdit="1"/>
              </p:cNvSpPr>
              <p:nvPr/>
            </p:nvSpPr>
            <p:spPr>
              <a:xfrm>
                <a:off x="7126273" y="4233587"/>
                <a:ext cx="232436" cy="369332"/>
              </a:xfrm>
              <a:prstGeom prst="rect">
                <a:avLst/>
              </a:prstGeom>
              <a:blipFill>
                <a:blip r:embed="rId2"/>
                <a:stretch>
                  <a:fillRect l="-31579" r="-3421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23877FC-1B95-DCD2-B38E-1FE12E0EBF98}"/>
                  </a:ext>
                </a:extLst>
              </p:cNvPr>
              <p:cNvSpPr txBox="1"/>
              <p:nvPr/>
            </p:nvSpPr>
            <p:spPr>
              <a:xfrm>
                <a:off x="8911113" y="4325920"/>
                <a:ext cx="8404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i="1" smtClean="0">
                          <a:latin typeface="Cambria Math" panose="02040503050406030204" pitchFamily="18" charset="0"/>
                          <a:ea typeface="Cambria Math" panose="02040503050406030204" pitchFamily="18" charset="0"/>
                        </a:rPr>
                        <m:t>ℜ𝔢</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𝜆</m:t>
                      </m:r>
                      <m:r>
                        <a:rPr lang="es-ES" sz="2400" b="0" i="1" smtClean="0">
                          <a:latin typeface="Cambria Math" panose="02040503050406030204" pitchFamily="18" charset="0"/>
                          <a:ea typeface="Cambria Math" panose="02040503050406030204" pitchFamily="18" charset="0"/>
                        </a:rPr>
                        <m:t>)</m:t>
                      </m:r>
                    </m:oMath>
                  </m:oMathPara>
                </a14:m>
                <a:endParaRPr lang="es-ES" sz="2400"/>
              </a:p>
            </p:txBody>
          </p:sp>
        </mc:Choice>
        <mc:Fallback xmlns="">
          <p:sp>
            <p:nvSpPr>
              <p:cNvPr id="7" name="CuadroTexto 6">
                <a:extLst>
                  <a:ext uri="{FF2B5EF4-FFF2-40B4-BE49-F238E27FC236}">
                    <a16:creationId xmlns:a16="http://schemas.microsoft.com/office/drawing/2014/main" id="{123877FC-1B95-DCD2-B38E-1FE12E0EBF98}"/>
                  </a:ext>
                </a:extLst>
              </p:cNvPr>
              <p:cNvSpPr txBox="1">
                <a:spLocks noRot="1" noChangeAspect="1" noMove="1" noResize="1" noEditPoints="1" noAdjustHandles="1" noChangeArrowheads="1" noChangeShapeType="1" noTextEdit="1"/>
              </p:cNvSpPr>
              <p:nvPr/>
            </p:nvSpPr>
            <p:spPr>
              <a:xfrm>
                <a:off x="8911113" y="4325920"/>
                <a:ext cx="840423" cy="369332"/>
              </a:xfrm>
              <a:prstGeom prst="rect">
                <a:avLst/>
              </a:prstGeom>
              <a:blipFill>
                <a:blip r:embed="rId3"/>
                <a:stretch>
                  <a:fillRect l="-10145" r="-1231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98C8E59-AE95-1C4E-A313-CC1F034EF98C}"/>
                  </a:ext>
                </a:extLst>
              </p:cNvPr>
              <p:cNvSpPr txBox="1"/>
              <p:nvPr/>
            </p:nvSpPr>
            <p:spPr>
              <a:xfrm>
                <a:off x="5024712" y="1172150"/>
                <a:ext cx="9446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ea typeface="Cambria Math" panose="02040503050406030204" pitchFamily="18" charset="0"/>
                        </a:rPr>
                        <m:t>𝔗𝔪</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𝜆</m:t>
                      </m:r>
                      <m:r>
                        <a:rPr lang="es-ES" sz="2400" b="0" i="1" smtClean="0">
                          <a:latin typeface="Cambria Math" panose="02040503050406030204" pitchFamily="18" charset="0"/>
                          <a:ea typeface="Cambria Math" panose="02040503050406030204" pitchFamily="18" charset="0"/>
                        </a:rPr>
                        <m:t>)</m:t>
                      </m:r>
                    </m:oMath>
                  </m:oMathPara>
                </a14:m>
                <a:endParaRPr lang="es-ES" sz="2400"/>
              </a:p>
            </p:txBody>
          </p:sp>
        </mc:Choice>
        <mc:Fallback xmlns="">
          <p:sp>
            <p:nvSpPr>
              <p:cNvPr id="8" name="CuadroTexto 7">
                <a:extLst>
                  <a:ext uri="{FF2B5EF4-FFF2-40B4-BE49-F238E27FC236}">
                    <a16:creationId xmlns:a16="http://schemas.microsoft.com/office/drawing/2014/main" id="{D98C8E59-AE95-1C4E-A313-CC1F034EF98C}"/>
                  </a:ext>
                </a:extLst>
              </p:cNvPr>
              <p:cNvSpPr txBox="1">
                <a:spLocks noRot="1" noChangeAspect="1" noMove="1" noResize="1" noEditPoints="1" noAdjustHandles="1" noChangeArrowheads="1" noChangeShapeType="1" noTextEdit="1"/>
              </p:cNvSpPr>
              <p:nvPr/>
            </p:nvSpPr>
            <p:spPr>
              <a:xfrm>
                <a:off x="5024712" y="1172150"/>
                <a:ext cx="944618" cy="369332"/>
              </a:xfrm>
              <a:prstGeom prst="rect">
                <a:avLst/>
              </a:prstGeom>
              <a:blipFill>
                <a:blip r:embed="rId4"/>
                <a:stretch>
                  <a:fillRect l="-7742" r="-11613" b="-34426"/>
                </a:stretch>
              </a:blipFill>
            </p:spPr>
            <p:txBody>
              <a:bodyPr/>
              <a:lstStyle/>
              <a:p>
                <a:r>
                  <a:rPr lang="en-US">
                    <a:noFill/>
                  </a:rPr>
                  <a:t> </a:t>
                </a:r>
              </a:p>
            </p:txBody>
          </p:sp>
        </mc:Fallback>
      </mc:AlternateContent>
      <p:sp>
        <p:nvSpPr>
          <p:cNvPr id="9" name="Elipse 8">
            <a:extLst>
              <a:ext uri="{FF2B5EF4-FFF2-40B4-BE49-F238E27FC236}">
                <a16:creationId xmlns:a16="http://schemas.microsoft.com/office/drawing/2014/main" id="{3D49893F-3C54-34EE-6DF5-454CF1D08C2C}"/>
              </a:ext>
            </a:extLst>
          </p:cNvPr>
          <p:cNvSpPr/>
          <p:nvPr/>
        </p:nvSpPr>
        <p:spPr>
          <a:xfrm>
            <a:off x="6938275" y="4093574"/>
            <a:ext cx="172800" cy="17271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C2000CA5-0DF7-CA3B-CB7A-2D0E33B42715}"/>
              </a:ext>
            </a:extLst>
          </p:cNvPr>
          <p:cNvSpPr/>
          <p:nvPr/>
        </p:nvSpPr>
        <p:spPr>
          <a:xfrm>
            <a:off x="6458858" y="4605131"/>
            <a:ext cx="172800" cy="172716"/>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33467BD3-B90D-8577-9136-F3FE7205C9E1}"/>
              </a:ext>
            </a:extLst>
          </p:cNvPr>
          <p:cNvSpPr/>
          <p:nvPr/>
        </p:nvSpPr>
        <p:spPr>
          <a:xfrm>
            <a:off x="6458858" y="3582020"/>
            <a:ext cx="172800" cy="172716"/>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AFD54B57-14D7-7AEB-7384-A3E87F9FE067}"/>
              </a:ext>
            </a:extLst>
          </p:cNvPr>
          <p:cNvSpPr/>
          <p:nvPr/>
        </p:nvSpPr>
        <p:spPr>
          <a:xfrm>
            <a:off x="7272309" y="2855116"/>
            <a:ext cx="172800" cy="172716"/>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68D35F8E-2B0E-CDFA-C422-8CE2EBB5D918}"/>
              </a:ext>
            </a:extLst>
          </p:cNvPr>
          <p:cNvSpPr/>
          <p:nvPr/>
        </p:nvSpPr>
        <p:spPr>
          <a:xfrm flipV="1">
            <a:off x="7272309" y="5332035"/>
            <a:ext cx="172800" cy="172716"/>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2E58F2B7-0035-9085-0578-27C837B6FDDE}"/>
                  </a:ext>
                </a:extLst>
              </p:cNvPr>
              <p:cNvSpPr txBox="1"/>
              <p:nvPr/>
            </p:nvSpPr>
            <p:spPr>
              <a:xfrm>
                <a:off x="8557806" y="2243740"/>
                <a:ext cx="2816284" cy="430887"/>
              </a:xfrm>
              <a:prstGeom prst="rect">
                <a:avLst/>
              </a:prstGeom>
              <a:noFill/>
            </p:spPr>
            <p:txBody>
              <a:bodyPr wrap="none" lIns="0" tIns="0" rIns="0" bIns="0" rtlCol="0">
                <a:spAutoFit/>
              </a:bodyPr>
              <a:lstStyle/>
              <a:p>
                <a14:m>
                  <m:oMath xmlns:m="http://schemas.openxmlformats.org/officeDocument/2006/math">
                    <m:d>
                      <m:dPr>
                        <m:begChr m:val="|"/>
                        <m:endChr m:val="|"/>
                        <m:ctrlPr>
                          <a:rPr lang="es-ES" sz="2800" b="0" i="1" smtClean="0">
                            <a:latin typeface="Cambria Math" panose="02040503050406030204" pitchFamily="18" charset="0"/>
                          </a:rPr>
                        </m:ctrlPr>
                      </m:d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𝜆</m:t>
                            </m:r>
                          </m:e>
                          <m:sub>
                            <m:r>
                              <a:rPr lang="es-ES" sz="2800" b="0" i="1" smtClean="0">
                                <a:latin typeface="Cambria Math" panose="02040503050406030204" pitchFamily="18" charset="0"/>
                              </a:rPr>
                              <m:t>𝑖</m:t>
                            </m:r>
                          </m:sub>
                        </m:sSub>
                      </m:e>
                    </m:d>
                    <m:r>
                      <a:rPr lang="es-ES" sz="2800" b="0" i="1" smtClean="0">
                        <a:latin typeface="Cambria Math" panose="02040503050406030204" pitchFamily="18" charset="0"/>
                      </a:rPr>
                      <m:t>&gt;1</m:t>
                    </m:r>
                  </m:oMath>
                </a14:m>
                <a:r>
                  <a:rPr lang="es-ES" sz="2800"/>
                  <a:t>! Inestable</a:t>
                </a:r>
              </a:p>
            </p:txBody>
          </p:sp>
        </mc:Choice>
        <mc:Fallback xmlns="">
          <p:sp>
            <p:nvSpPr>
              <p:cNvPr id="14" name="CuadroTexto 13">
                <a:extLst>
                  <a:ext uri="{FF2B5EF4-FFF2-40B4-BE49-F238E27FC236}">
                    <a16:creationId xmlns:a16="http://schemas.microsoft.com/office/drawing/2014/main" id="{2E58F2B7-0035-9085-0578-27C837B6FDDE}"/>
                  </a:ext>
                </a:extLst>
              </p:cNvPr>
              <p:cNvSpPr txBox="1">
                <a:spLocks noRot="1" noChangeAspect="1" noMove="1" noResize="1" noEditPoints="1" noAdjustHandles="1" noChangeArrowheads="1" noChangeShapeType="1" noTextEdit="1"/>
              </p:cNvSpPr>
              <p:nvPr/>
            </p:nvSpPr>
            <p:spPr>
              <a:xfrm>
                <a:off x="8557806" y="2243740"/>
                <a:ext cx="2816284" cy="430887"/>
              </a:xfrm>
              <a:prstGeom prst="rect">
                <a:avLst/>
              </a:prstGeom>
              <a:blipFill>
                <a:blip r:embed="rId5"/>
                <a:stretch>
                  <a:fillRect t="-23944" r="-2814" b="-50704"/>
                </a:stretch>
              </a:blipFill>
            </p:spPr>
            <p:txBody>
              <a:bodyPr/>
              <a:lstStyle/>
              <a:p>
                <a:r>
                  <a:rPr lang="en-US">
                    <a:noFill/>
                  </a:rPr>
                  <a:t> </a:t>
                </a:r>
              </a:p>
            </p:txBody>
          </p:sp>
        </mc:Fallback>
      </mc:AlternateContent>
      <p:cxnSp>
        <p:nvCxnSpPr>
          <p:cNvPr id="16" name="Conector recto de flecha 15">
            <a:extLst>
              <a:ext uri="{FF2B5EF4-FFF2-40B4-BE49-F238E27FC236}">
                <a16:creationId xmlns:a16="http://schemas.microsoft.com/office/drawing/2014/main" id="{0AA1E8CB-CA9A-24F2-B759-73020E4E7D2D}"/>
              </a:ext>
            </a:extLst>
          </p:cNvPr>
          <p:cNvCxnSpPr>
            <a:cxnSpLocks/>
          </p:cNvCxnSpPr>
          <p:nvPr/>
        </p:nvCxnSpPr>
        <p:spPr>
          <a:xfrm flipH="1">
            <a:off x="7445109" y="2459184"/>
            <a:ext cx="1112697" cy="482290"/>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upo 27">
            <a:extLst>
              <a:ext uri="{FF2B5EF4-FFF2-40B4-BE49-F238E27FC236}">
                <a16:creationId xmlns:a16="http://schemas.microsoft.com/office/drawing/2014/main" id="{014AB805-3985-1202-1169-7DC733D91364}"/>
              </a:ext>
            </a:extLst>
          </p:cNvPr>
          <p:cNvGrpSpPr/>
          <p:nvPr/>
        </p:nvGrpSpPr>
        <p:grpSpPr>
          <a:xfrm>
            <a:off x="-3166" y="-3556"/>
            <a:ext cx="12200147" cy="840333"/>
            <a:chOff x="-3166" y="-3556"/>
            <a:chExt cx="12200147" cy="840333"/>
          </a:xfrm>
        </p:grpSpPr>
        <p:sp>
          <p:nvSpPr>
            <p:cNvPr id="26" name="Rectángulo 25">
              <a:extLst>
                <a:ext uri="{FF2B5EF4-FFF2-40B4-BE49-F238E27FC236}">
                  <a16:creationId xmlns:a16="http://schemas.microsoft.com/office/drawing/2014/main" id="{A6D0DB54-DC9E-AAF3-CC45-AE044971E997}"/>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 3. Estabilidad</a:t>
              </a:r>
              <a:endParaRPr lang="es-ES"/>
            </a:p>
          </p:txBody>
        </p:sp>
        <p:sp>
          <p:nvSpPr>
            <p:cNvPr id="27" name="Rectángulo 26">
              <a:extLst>
                <a:ext uri="{FF2B5EF4-FFF2-40B4-BE49-F238E27FC236}">
                  <a16:creationId xmlns:a16="http://schemas.microsoft.com/office/drawing/2014/main" id="{4F378813-4B69-256E-9590-2B47DF0BC022}"/>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63C59623-FEF3-36F4-027D-095595216515}"/>
                  </a:ext>
                </a:extLst>
              </p:cNvPr>
              <p:cNvSpPr txBox="1"/>
              <p:nvPr/>
            </p:nvSpPr>
            <p:spPr>
              <a:xfrm>
                <a:off x="915806" y="1541482"/>
                <a:ext cx="2643737"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𝑠</m:t>
                          </m:r>
                        </m:e>
                        <m:sub>
                          <m:r>
                            <a:rPr lang="es-ES" sz="2800" b="0" i="1" smtClean="0">
                              <a:latin typeface="Cambria Math" panose="02040503050406030204" pitchFamily="18" charset="0"/>
                            </a:rPr>
                            <m:t>1</m:t>
                          </m:r>
                        </m:sub>
                      </m:sSub>
                      <m:r>
                        <a:rPr lang="es-ES" sz="2800" b="0" i="1" smtClean="0">
                          <a:latin typeface="Cambria Math" panose="02040503050406030204" pitchFamily="18" charset="0"/>
                        </a:rPr>
                        <m:t>=</m:t>
                      </m:r>
                      <m:f>
                        <m:fPr>
                          <m:ctrlPr>
                            <a:rPr lang="es-ES" sz="2800" b="0" i="1" smtClean="0">
                              <a:latin typeface="Cambria Math" panose="02040503050406030204" pitchFamily="18" charset="0"/>
                            </a:rPr>
                          </m:ctrlPr>
                        </m:fPr>
                        <m:num>
                          <m:r>
                            <a:rPr lang="es-ES" sz="2800" b="0" i="1" smtClean="0">
                              <a:latin typeface="Cambria Math" panose="02040503050406030204" pitchFamily="18" charset="0"/>
                            </a:rPr>
                            <m:t>1</m:t>
                          </m:r>
                        </m:num>
                        <m:den>
                          <m:r>
                            <a:rPr lang="es-ES" sz="2800" b="0" i="1" smtClean="0">
                              <a:latin typeface="Cambria Math" panose="02040503050406030204" pitchFamily="18" charset="0"/>
                            </a:rPr>
                            <m:t>2</m:t>
                          </m:r>
                        </m:den>
                      </m:f>
                      <m:d>
                        <m:dPr>
                          <m:ctrlPr>
                            <a:rPr lang="es-ES" sz="2800" b="0" i="1" smtClean="0">
                              <a:latin typeface="Cambria Math" panose="02040503050406030204" pitchFamily="18" charset="0"/>
                            </a:rPr>
                          </m:ctrlPr>
                        </m:d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𝜆</m:t>
                              </m:r>
                            </m:e>
                            <m:sub>
                              <m:r>
                                <a:rPr lang="es-ES" sz="2800" b="0" i="1" smtClean="0">
                                  <a:latin typeface="Cambria Math" panose="02040503050406030204" pitchFamily="18" charset="0"/>
                                </a:rPr>
                                <m:t>1</m:t>
                              </m:r>
                            </m:sub>
                          </m:sSub>
                          <m:r>
                            <a:rPr lang="es-ES" sz="2800" b="0" i="1" smtClean="0">
                              <a:latin typeface="Cambria Math" panose="02040503050406030204" pitchFamily="18" charset="0"/>
                            </a:rPr>
                            <m:t>+</m:t>
                          </m:r>
                          <m:f>
                            <m:fPr>
                              <m:ctrlPr>
                                <a:rPr lang="es-ES" sz="2800" b="0" i="1" smtClean="0">
                                  <a:latin typeface="Cambria Math" panose="02040503050406030204" pitchFamily="18" charset="0"/>
                                </a:rPr>
                              </m:ctrlPr>
                            </m:fPr>
                            <m:num>
                              <m:r>
                                <a:rPr lang="es-ES" sz="2800" b="0" i="1" smtClean="0">
                                  <a:latin typeface="Cambria Math" panose="02040503050406030204" pitchFamily="18" charset="0"/>
                                </a:rPr>
                                <m:t>1</m:t>
                              </m:r>
                            </m:num>
                            <m:den>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𝜆</m:t>
                                  </m:r>
                                </m:e>
                                <m:sub>
                                  <m:r>
                                    <a:rPr lang="es-ES" sz="2800" b="0" i="1" smtClean="0">
                                      <a:latin typeface="Cambria Math" panose="02040503050406030204" pitchFamily="18" charset="0"/>
                                    </a:rPr>
                                    <m:t>1</m:t>
                                  </m:r>
                                </m:sub>
                              </m:sSub>
                            </m:den>
                          </m:f>
                        </m:e>
                      </m:d>
                    </m:oMath>
                  </m:oMathPara>
                </a14:m>
                <a:endParaRPr lang="es-ES" sz="2800"/>
              </a:p>
            </p:txBody>
          </p:sp>
        </mc:Choice>
        <mc:Fallback xmlns="">
          <p:sp>
            <p:nvSpPr>
              <p:cNvPr id="3" name="CuadroTexto 2">
                <a:extLst>
                  <a:ext uri="{FF2B5EF4-FFF2-40B4-BE49-F238E27FC236}">
                    <a16:creationId xmlns:a16="http://schemas.microsoft.com/office/drawing/2014/main" id="{63C59623-FEF3-36F4-027D-095595216515}"/>
                  </a:ext>
                </a:extLst>
              </p:cNvPr>
              <p:cNvSpPr txBox="1">
                <a:spLocks noRot="1" noChangeAspect="1" noMove="1" noResize="1" noEditPoints="1" noAdjustHandles="1" noChangeArrowheads="1" noChangeShapeType="1" noTextEdit="1"/>
              </p:cNvSpPr>
              <p:nvPr/>
            </p:nvSpPr>
            <p:spPr>
              <a:xfrm>
                <a:off x="915806" y="1541482"/>
                <a:ext cx="2643737" cy="9681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747522B-3C55-9227-0E46-1D3A3769FE2B}"/>
                  </a:ext>
                </a:extLst>
              </p:cNvPr>
              <p:cNvSpPr txBox="1"/>
              <p:nvPr/>
            </p:nvSpPr>
            <p:spPr>
              <a:xfrm>
                <a:off x="903398" y="2674627"/>
                <a:ext cx="2668551"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𝑠</m:t>
                          </m:r>
                        </m:e>
                        <m:sub>
                          <m:r>
                            <a:rPr lang="es-ES" sz="2800" b="0" i="1" smtClean="0">
                              <a:latin typeface="Cambria Math" panose="02040503050406030204" pitchFamily="18" charset="0"/>
                            </a:rPr>
                            <m:t>2</m:t>
                          </m:r>
                        </m:sub>
                      </m:sSub>
                      <m:r>
                        <a:rPr lang="es-ES" sz="2800" b="0" i="1" smtClean="0">
                          <a:latin typeface="Cambria Math" panose="02040503050406030204" pitchFamily="18" charset="0"/>
                        </a:rPr>
                        <m:t>=</m:t>
                      </m:r>
                      <m:f>
                        <m:fPr>
                          <m:ctrlPr>
                            <a:rPr lang="es-ES" sz="2800" b="0" i="1" smtClean="0">
                              <a:latin typeface="Cambria Math" panose="02040503050406030204" pitchFamily="18" charset="0"/>
                            </a:rPr>
                          </m:ctrlPr>
                        </m:fPr>
                        <m:num>
                          <m:r>
                            <a:rPr lang="es-ES" sz="2800" b="0" i="1" smtClean="0">
                              <a:latin typeface="Cambria Math" panose="02040503050406030204" pitchFamily="18" charset="0"/>
                            </a:rPr>
                            <m:t>1</m:t>
                          </m:r>
                        </m:num>
                        <m:den>
                          <m:r>
                            <a:rPr lang="es-ES" sz="2800" b="0" i="1" smtClean="0">
                              <a:latin typeface="Cambria Math" panose="02040503050406030204" pitchFamily="18" charset="0"/>
                            </a:rPr>
                            <m:t>2</m:t>
                          </m:r>
                        </m:den>
                      </m:f>
                      <m:d>
                        <m:dPr>
                          <m:ctrlPr>
                            <a:rPr lang="es-ES" sz="2800" b="0" i="1" smtClean="0">
                              <a:latin typeface="Cambria Math" panose="02040503050406030204" pitchFamily="18" charset="0"/>
                            </a:rPr>
                          </m:ctrlPr>
                        </m:dPr>
                        <m:e>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𝜆</m:t>
                              </m:r>
                            </m:e>
                            <m:sub>
                              <m:r>
                                <a:rPr lang="es-ES" sz="2800" b="0" i="1" smtClean="0">
                                  <a:latin typeface="Cambria Math" panose="02040503050406030204" pitchFamily="18" charset="0"/>
                                </a:rPr>
                                <m:t>2</m:t>
                              </m:r>
                            </m:sub>
                          </m:sSub>
                          <m:r>
                            <a:rPr lang="es-ES" sz="2800" b="0" i="1" smtClean="0">
                              <a:latin typeface="Cambria Math" panose="02040503050406030204" pitchFamily="18" charset="0"/>
                            </a:rPr>
                            <m:t>+</m:t>
                          </m:r>
                          <m:f>
                            <m:fPr>
                              <m:ctrlPr>
                                <a:rPr lang="es-ES" sz="2800" b="0" i="1" smtClean="0">
                                  <a:latin typeface="Cambria Math" panose="02040503050406030204" pitchFamily="18" charset="0"/>
                                </a:rPr>
                              </m:ctrlPr>
                            </m:fPr>
                            <m:num>
                              <m:r>
                                <a:rPr lang="es-ES" sz="2800" b="0" i="1" smtClean="0">
                                  <a:latin typeface="Cambria Math" panose="02040503050406030204" pitchFamily="18" charset="0"/>
                                </a:rPr>
                                <m:t>1</m:t>
                              </m:r>
                            </m:num>
                            <m:den>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𝜆</m:t>
                                  </m:r>
                                </m:e>
                                <m:sub>
                                  <m:r>
                                    <a:rPr lang="es-ES" sz="2800" b="0" i="1" smtClean="0">
                                      <a:latin typeface="Cambria Math" panose="02040503050406030204" pitchFamily="18" charset="0"/>
                                    </a:rPr>
                                    <m:t>2</m:t>
                                  </m:r>
                                </m:sub>
                              </m:sSub>
                            </m:den>
                          </m:f>
                        </m:e>
                      </m:d>
                    </m:oMath>
                  </m:oMathPara>
                </a14:m>
                <a:endParaRPr lang="es-ES" sz="2800"/>
              </a:p>
            </p:txBody>
          </p:sp>
        </mc:Choice>
        <mc:Fallback xmlns="">
          <p:sp>
            <p:nvSpPr>
              <p:cNvPr id="15" name="CuadroTexto 14">
                <a:extLst>
                  <a:ext uri="{FF2B5EF4-FFF2-40B4-BE49-F238E27FC236}">
                    <a16:creationId xmlns:a16="http://schemas.microsoft.com/office/drawing/2014/main" id="{5747522B-3C55-9227-0E46-1D3A3769FE2B}"/>
                  </a:ext>
                </a:extLst>
              </p:cNvPr>
              <p:cNvSpPr txBox="1">
                <a:spLocks noRot="1" noChangeAspect="1" noMove="1" noResize="1" noEditPoints="1" noAdjustHandles="1" noChangeArrowheads="1" noChangeShapeType="1" noTextEdit="1"/>
              </p:cNvSpPr>
              <p:nvPr/>
            </p:nvSpPr>
            <p:spPr>
              <a:xfrm>
                <a:off x="903398" y="2674627"/>
                <a:ext cx="2668551" cy="968150"/>
              </a:xfrm>
              <a:prstGeom prst="rect">
                <a:avLst/>
              </a:prstGeom>
              <a:blipFill>
                <a:blip r:embed="rId7"/>
                <a:stretch>
                  <a:fillRect/>
                </a:stretch>
              </a:blipFill>
            </p:spPr>
            <p:txBody>
              <a:bodyPr/>
              <a:lstStyle/>
              <a:p>
                <a:r>
                  <a:rPr lang="en-US">
                    <a:noFill/>
                  </a:rPr>
                  <a:t> </a:t>
                </a:r>
              </a:p>
            </p:txBody>
          </p:sp>
        </mc:Fallback>
      </mc:AlternateContent>
      <p:sp>
        <p:nvSpPr>
          <p:cNvPr id="17" name="Marcador de número de diapositiva 16">
            <a:extLst>
              <a:ext uri="{FF2B5EF4-FFF2-40B4-BE49-F238E27FC236}">
                <a16:creationId xmlns:a16="http://schemas.microsoft.com/office/drawing/2014/main" id="{F9588D07-0911-31E6-942E-EC54B59BCB30}"/>
              </a:ext>
            </a:extLst>
          </p:cNvPr>
          <p:cNvSpPr>
            <a:spLocks noGrp="1"/>
          </p:cNvSpPr>
          <p:nvPr>
            <p:ph type="sldNum" sz="quarter" idx="12"/>
          </p:nvPr>
        </p:nvSpPr>
        <p:spPr/>
        <p:txBody>
          <a:bodyPr/>
          <a:lstStyle/>
          <a:p>
            <a:fld id="{9D260114-DF0A-47C0-9F3B-853501704D47}" type="slidenum">
              <a:rPr lang="es-ES" smtClean="0"/>
              <a:t>7</a:t>
            </a:fld>
            <a:endParaRPr lang="es-ES"/>
          </a:p>
        </p:txBody>
      </p:sp>
    </p:spTree>
    <p:extLst>
      <p:ext uri="{BB962C8B-B14F-4D97-AF65-F5344CB8AC3E}">
        <p14:creationId xmlns:p14="http://schemas.microsoft.com/office/powerpoint/2010/main" val="3180014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esquinas redondeadas 6">
            <a:extLst>
              <a:ext uri="{FF2B5EF4-FFF2-40B4-BE49-F238E27FC236}">
                <a16:creationId xmlns:a16="http://schemas.microsoft.com/office/drawing/2014/main" id="{B9424D26-3C0D-7BF6-ED60-9A789C0F44E1}"/>
              </a:ext>
            </a:extLst>
          </p:cNvPr>
          <p:cNvSpPr/>
          <p:nvPr/>
        </p:nvSpPr>
        <p:spPr>
          <a:xfrm>
            <a:off x="761999" y="1282699"/>
            <a:ext cx="2040467" cy="5223933"/>
          </a:xfrm>
          <a:prstGeom prst="roundRect">
            <a:avLst/>
          </a:prstGeom>
          <a:solidFill>
            <a:srgbClr val="20AEE2"/>
          </a:solid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4" name="Rectángulo: esquinas redondeadas 3">
                <a:extLst>
                  <a:ext uri="{FF2B5EF4-FFF2-40B4-BE49-F238E27FC236}">
                    <a16:creationId xmlns:a16="http://schemas.microsoft.com/office/drawing/2014/main" id="{A1B126CA-BC91-3B5E-8219-DE8171D66405}"/>
                  </a:ext>
                </a:extLst>
              </p:cNvPr>
              <p:cNvSpPr/>
              <p:nvPr/>
            </p:nvSpPr>
            <p:spPr>
              <a:xfrm>
                <a:off x="1066800" y="2176463"/>
                <a:ext cx="1430867" cy="956733"/>
              </a:xfrm>
              <a:prstGeom prst="roundRect">
                <a:avLst/>
              </a:prstGeom>
              <a:solidFill>
                <a:srgbClr val="20AEE2"/>
              </a:solidFill>
              <a:ln>
                <a:solidFill>
                  <a:srgbClr val="1B47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𝜇</m:t>
                      </m:r>
                    </m:oMath>
                  </m:oMathPara>
                </a14:m>
                <a:endParaRPr lang="es-ES"/>
              </a:p>
            </p:txBody>
          </p:sp>
        </mc:Choice>
        <mc:Fallback xmlns="">
          <p:sp>
            <p:nvSpPr>
              <p:cNvPr id="4" name="Rectángulo: esquinas redondeadas 3">
                <a:extLst>
                  <a:ext uri="{FF2B5EF4-FFF2-40B4-BE49-F238E27FC236}">
                    <a16:creationId xmlns:a16="http://schemas.microsoft.com/office/drawing/2014/main" id="{A1B126CA-BC91-3B5E-8219-DE8171D66405}"/>
                  </a:ext>
                </a:extLst>
              </p:cNvPr>
              <p:cNvSpPr>
                <a:spLocks noRot="1" noChangeAspect="1" noMove="1" noResize="1" noEditPoints="1" noAdjustHandles="1" noChangeArrowheads="1" noChangeShapeType="1" noTextEdit="1"/>
              </p:cNvSpPr>
              <p:nvPr/>
            </p:nvSpPr>
            <p:spPr>
              <a:xfrm>
                <a:off x="1066800" y="2176463"/>
                <a:ext cx="1430867" cy="956733"/>
              </a:xfrm>
              <a:prstGeom prst="roundRect">
                <a:avLst/>
              </a:prstGeom>
              <a:blipFill>
                <a:blip r:embed="rId3"/>
                <a:stretch>
                  <a:fillRect/>
                </a:stretch>
              </a:blipFill>
              <a:ln>
                <a:solidFill>
                  <a:srgbClr val="1B478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ángulo: esquinas redondeadas 4">
                <a:extLst>
                  <a:ext uri="{FF2B5EF4-FFF2-40B4-BE49-F238E27FC236}">
                    <a16:creationId xmlns:a16="http://schemas.microsoft.com/office/drawing/2014/main" id="{280F2B45-8E0C-1077-4890-21D6C036F350}"/>
                  </a:ext>
                </a:extLst>
              </p:cNvPr>
              <p:cNvSpPr/>
              <p:nvPr/>
            </p:nvSpPr>
            <p:spPr>
              <a:xfrm>
                <a:off x="1066800" y="3361267"/>
                <a:ext cx="1430867" cy="1066800"/>
              </a:xfrm>
              <a:prstGeom prst="roundRect">
                <a:avLst/>
              </a:prstGeom>
              <a:solidFill>
                <a:srgbClr val="20AEE2"/>
              </a:solidFill>
              <a:ln>
                <a:solidFill>
                  <a:srgbClr val="1B47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𝐿</m:t>
                          </m:r>
                        </m:e>
                        <m:sub>
                          <m:r>
                            <a:rPr lang="es-ES" b="0" i="1" smtClean="0">
                              <a:latin typeface="Cambria Math" panose="02040503050406030204" pitchFamily="18" charset="0"/>
                            </a:rPr>
                            <m:t>𝑖</m:t>
                          </m:r>
                        </m:sub>
                      </m:sSub>
                    </m:oMath>
                  </m:oMathPara>
                </a14:m>
                <a:endParaRPr lang="es-ES" b="0"/>
              </a:p>
            </p:txBody>
          </p:sp>
        </mc:Choice>
        <mc:Fallback xmlns="">
          <p:sp>
            <p:nvSpPr>
              <p:cNvPr id="5" name="Rectángulo: esquinas redondeadas 4">
                <a:extLst>
                  <a:ext uri="{FF2B5EF4-FFF2-40B4-BE49-F238E27FC236}">
                    <a16:creationId xmlns:a16="http://schemas.microsoft.com/office/drawing/2014/main" id="{280F2B45-8E0C-1077-4890-21D6C036F350}"/>
                  </a:ext>
                </a:extLst>
              </p:cNvPr>
              <p:cNvSpPr>
                <a:spLocks noRot="1" noChangeAspect="1" noMove="1" noResize="1" noEditPoints="1" noAdjustHandles="1" noChangeArrowheads="1" noChangeShapeType="1" noTextEdit="1"/>
              </p:cNvSpPr>
              <p:nvPr/>
            </p:nvSpPr>
            <p:spPr>
              <a:xfrm>
                <a:off x="1066800" y="3361267"/>
                <a:ext cx="1430867" cy="1066800"/>
              </a:xfrm>
              <a:prstGeom prst="roundRect">
                <a:avLst/>
              </a:prstGeom>
              <a:blipFill>
                <a:blip r:embed="rId4"/>
                <a:stretch>
                  <a:fillRect/>
                </a:stretch>
              </a:blipFill>
              <a:ln>
                <a:solidFill>
                  <a:srgbClr val="1B4781"/>
                </a:solidFill>
              </a:ln>
            </p:spPr>
            <p:txBody>
              <a:bodyPr/>
              <a:lstStyle/>
              <a:p>
                <a:r>
                  <a:rPr lang="en-US">
                    <a:noFill/>
                  </a:rPr>
                  <a:t> </a:t>
                </a:r>
              </a:p>
            </p:txBody>
          </p:sp>
        </mc:Fallback>
      </mc:AlternateContent>
      <p:sp>
        <p:nvSpPr>
          <p:cNvPr id="6" name="Rectángulo: esquinas redondeadas 5">
            <a:extLst>
              <a:ext uri="{FF2B5EF4-FFF2-40B4-BE49-F238E27FC236}">
                <a16:creationId xmlns:a16="http://schemas.microsoft.com/office/drawing/2014/main" id="{135E1B8A-0BE2-F624-1E6B-538D6F5CB741}"/>
              </a:ext>
            </a:extLst>
          </p:cNvPr>
          <p:cNvSpPr/>
          <p:nvPr/>
        </p:nvSpPr>
        <p:spPr>
          <a:xfrm>
            <a:off x="1066800" y="4656138"/>
            <a:ext cx="1430867" cy="1325563"/>
          </a:xfrm>
          <a:prstGeom prst="roundRect">
            <a:avLst/>
          </a:prstGeom>
          <a:solidFill>
            <a:srgbClr val="20AEE2"/>
          </a:solidFill>
          <a:ln>
            <a:solidFill>
              <a:srgbClr val="1B47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atin typeface="Times New Roman"/>
                <a:cs typeface="Times New Roman"/>
              </a:rPr>
              <a:t>Temporal </a:t>
            </a:r>
            <a:r>
              <a:rPr lang="es-ES" err="1">
                <a:latin typeface="Times New Roman"/>
                <a:cs typeface="Times New Roman"/>
              </a:rPr>
              <a:t>Scheme</a:t>
            </a:r>
            <a:endParaRPr lang="es-ES">
              <a:latin typeface="Times New Roman"/>
              <a:cs typeface="Times New Roman"/>
            </a:endParaRPr>
          </a:p>
        </p:txBody>
      </p:sp>
      <p:sp>
        <p:nvSpPr>
          <p:cNvPr id="8" name="CuadroTexto 7">
            <a:extLst>
              <a:ext uri="{FF2B5EF4-FFF2-40B4-BE49-F238E27FC236}">
                <a16:creationId xmlns:a16="http://schemas.microsoft.com/office/drawing/2014/main" id="{CBA303CD-90D2-4CFF-729B-3A7C6F7D1DC2}"/>
              </a:ext>
            </a:extLst>
          </p:cNvPr>
          <p:cNvSpPr txBox="1"/>
          <p:nvPr/>
        </p:nvSpPr>
        <p:spPr>
          <a:xfrm>
            <a:off x="1375831" y="1424035"/>
            <a:ext cx="812801" cy="369332"/>
          </a:xfrm>
          <a:prstGeom prst="rect">
            <a:avLst/>
          </a:prstGeom>
          <a:noFill/>
        </p:spPr>
        <p:txBody>
          <a:bodyPr wrap="square" rtlCol="0">
            <a:spAutoFit/>
          </a:bodyPr>
          <a:lstStyle/>
          <a:p>
            <a:r>
              <a:rPr lang="es-ES">
                <a:solidFill>
                  <a:schemeClr val="bg1"/>
                </a:solidFill>
                <a:latin typeface="Times New Roman"/>
                <a:cs typeface="Times New Roman"/>
              </a:rPr>
              <a:t>Inputs</a:t>
            </a:r>
          </a:p>
        </p:txBody>
      </p:sp>
      <p:pic>
        <p:nvPicPr>
          <p:cNvPr id="11" name="Imagen 10" descr="Un cd de música&#10;&#10;El contenido generado por IA puede ser incorrecto.">
            <a:extLst>
              <a:ext uri="{FF2B5EF4-FFF2-40B4-BE49-F238E27FC236}">
                <a16:creationId xmlns:a16="http://schemas.microsoft.com/office/drawing/2014/main" id="{11B610E2-D561-2BC6-0A26-0BF8947FC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866" y="2150531"/>
            <a:ext cx="3488267" cy="3488267"/>
          </a:xfrm>
          <a:prstGeom prst="ellipse">
            <a:avLst/>
          </a:prstGeom>
        </p:spPr>
      </p:pic>
      <p:sp>
        <p:nvSpPr>
          <p:cNvPr id="12" name="Rectángulo: esquinas redondeadas 11">
            <a:extLst>
              <a:ext uri="{FF2B5EF4-FFF2-40B4-BE49-F238E27FC236}">
                <a16:creationId xmlns:a16="http://schemas.microsoft.com/office/drawing/2014/main" id="{74983213-0F43-3891-85EE-669B58F529B8}"/>
              </a:ext>
            </a:extLst>
          </p:cNvPr>
          <p:cNvSpPr/>
          <p:nvPr/>
        </p:nvSpPr>
        <p:spPr>
          <a:xfrm>
            <a:off x="9313332" y="1282699"/>
            <a:ext cx="2040467" cy="5223933"/>
          </a:xfrm>
          <a:prstGeom prst="roundRect">
            <a:avLst/>
          </a:prstGeom>
          <a:solidFill>
            <a:srgbClr val="F3AD4F"/>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2F24E5F7-4E48-67B3-82ED-6EAAF4C86CFF}"/>
              </a:ext>
            </a:extLst>
          </p:cNvPr>
          <p:cNvSpPr txBox="1"/>
          <p:nvPr/>
        </p:nvSpPr>
        <p:spPr>
          <a:xfrm>
            <a:off x="9806513" y="1424035"/>
            <a:ext cx="1054104" cy="369332"/>
          </a:xfrm>
          <a:prstGeom prst="rect">
            <a:avLst/>
          </a:prstGeom>
          <a:noFill/>
        </p:spPr>
        <p:txBody>
          <a:bodyPr wrap="square" rtlCol="0">
            <a:spAutoFit/>
          </a:bodyPr>
          <a:lstStyle/>
          <a:p>
            <a:r>
              <a:rPr lang="es-ES">
                <a:solidFill>
                  <a:schemeClr val="bg1"/>
                </a:solidFill>
                <a:latin typeface="Times New Roman"/>
                <a:cs typeface="Times New Roman"/>
              </a:rPr>
              <a:t>Outputs</a:t>
            </a:r>
          </a:p>
        </p:txBody>
      </p:sp>
      <p:sp>
        <p:nvSpPr>
          <p:cNvPr id="14" name="Rectángulo: esquinas redondeadas 13">
            <a:extLst>
              <a:ext uri="{FF2B5EF4-FFF2-40B4-BE49-F238E27FC236}">
                <a16:creationId xmlns:a16="http://schemas.microsoft.com/office/drawing/2014/main" id="{E73D3BF7-168E-D06D-7F46-339329673822}"/>
              </a:ext>
            </a:extLst>
          </p:cNvPr>
          <p:cNvSpPr/>
          <p:nvPr/>
        </p:nvSpPr>
        <p:spPr>
          <a:xfrm>
            <a:off x="9618132" y="2176463"/>
            <a:ext cx="1430867" cy="956733"/>
          </a:xfrm>
          <a:prstGeom prst="roundRect">
            <a:avLst/>
          </a:prstGeom>
          <a:solidFill>
            <a:srgbClr val="F3AD4F"/>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latin typeface="Times New Roman"/>
                <a:cs typeface="Times New Roman"/>
              </a:rPr>
              <a:t>CIs</a:t>
            </a:r>
            <a:r>
              <a:rPr lang="es-ES">
                <a:latin typeface="Times New Roman"/>
                <a:cs typeface="Times New Roman"/>
              </a:rPr>
              <a:t> familia </a:t>
            </a:r>
            <a:r>
              <a:rPr lang="es-ES" err="1">
                <a:latin typeface="Times New Roman"/>
                <a:cs typeface="Times New Roman"/>
              </a:rPr>
              <a:t>Lyapunov</a:t>
            </a:r>
            <a:endParaRPr lang="es-ES">
              <a:latin typeface="Times New Roman"/>
              <a:cs typeface="Times New Roman"/>
            </a:endParaRPr>
          </a:p>
        </p:txBody>
      </p:sp>
      <p:sp>
        <p:nvSpPr>
          <p:cNvPr id="15" name="Rectángulo: esquinas redondeadas 14">
            <a:extLst>
              <a:ext uri="{FF2B5EF4-FFF2-40B4-BE49-F238E27FC236}">
                <a16:creationId xmlns:a16="http://schemas.microsoft.com/office/drawing/2014/main" id="{C00975C8-51CA-EC71-B27B-40C2C0EAD024}"/>
              </a:ext>
            </a:extLst>
          </p:cNvPr>
          <p:cNvSpPr/>
          <p:nvPr/>
        </p:nvSpPr>
        <p:spPr>
          <a:xfrm>
            <a:off x="9618132" y="3416298"/>
            <a:ext cx="1430867" cy="956733"/>
          </a:xfrm>
          <a:prstGeom prst="roundRect">
            <a:avLst/>
          </a:prstGeom>
          <a:solidFill>
            <a:srgbClr val="F3AD4F"/>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latin typeface="Times New Roman"/>
                <a:cs typeface="Times New Roman"/>
              </a:rPr>
              <a:t>Plot</a:t>
            </a:r>
            <a:r>
              <a:rPr lang="es-ES">
                <a:latin typeface="Times New Roman"/>
                <a:cs typeface="Times New Roman"/>
              </a:rPr>
              <a:t> familia </a:t>
            </a:r>
            <a:r>
              <a:rPr lang="es-ES" err="1">
                <a:latin typeface="Times New Roman"/>
                <a:cs typeface="Times New Roman"/>
              </a:rPr>
              <a:t>Lyapunov</a:t>
            </a:r>
            <a:endParaRPr lang="es-ES">
              <a:latin typeface="Times New Roman"/>
              <a:cs typeface="Times New Roman"/>
            </a:endParaRPr>
          </a:p>
        </p:txBody>
      </p:sp>
      <p:sp>
        <p:nvSpPr>
          <p:cNvPr id="16" name="Rectángulo: esquinas redondeadas 15">
            <a:extLst>
              <a:ext uri="{FF2B5EF4-FFF2-40B4-BE49-F238E27FC236}">
                <a16:creationId xmlns:a16="http://schemas.microsoft.com/office/drawing/2014/main" id="{A0EDEDDA-87D5-1103-C755-D69943E6D961}"/>
              </a:ext>
            </a:extLst>
          </p:cNvPr>
          <p:cNvSpPr/>
          <p:nvPr/>
        </p:nvSpPr>
        <p:spPr>
          <a:xfrm>
            <a:off x="9618132" y="4682065"/>
            <a:ext cx="1430867" cy="956733"/>
          </a:xfrm>
          <a:prstGeom prst="roundRect">
            <a:avLst/>
          </a:prstGeom>
          <a:solidFill>
            <a:srgbClr val="F3AD4F"/>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latin typeface="Times New Roman"/>
                <a:cs typeface="Times New Roman"/>
              </a:rPr>
              <a:t>Plots</a:t>
            </a:r>
            <a:r>
              <a:rPr lang="es-ES">
                <a:latin typeface="Times New Roman"/>
                <a:cs typeface="Times New Roman"/>
              </a:rPr>
              <a:t> estabilidad</a:t>
            </a:r>
          </a:p>
        </p:txBody>
      </p:sp>
      <p:sp>
        <p:nvSpPr>
          <p:cNvPr id="23" name="Flecha: hacia abajo 22">
            <a:extLst>
              <a:ext uri="{FF2B5EF4-FFF2-40B4-BE49-F238E27FC236}">
                <a16:creationId xmlns:a16="http://schemas.microsoft.com/office/drawing/2014/main" id="{F5E53A31-4076-5FD6-80BF-FA02E029A0A2}"/>
              </a:ext>
            </a:extLst>
          </p:cNvPr>
          <p:cNvSpPr/>
          <p:nvPr/>
        </p:nvSpPr>
        <p:spPr>
          <a:xfrm rot="16200000">
            <a:off x="3268132" y="3263897"/>
            <a:ext cx="753533" cy="1261533"/>
          </a:xfrm>
          <a:prstGeom prst="downArrow">
            <a:avLst/>
          </a:prstGeom>
          <a:solidFill>
            <a:srgbClr val="0070C0"/>
          </a:solidFill>
          <a:ln>
            <a:solidFill>
              <a:srgbClr val="1B478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hacia abajo 23">
            <a:extLst>
              <a:ext uri="{FF2B5EF4-FFF2-40B4-BE49-F238E27FC236}">
                <a16:creationId xmlns:a16="http://schemas.microsoft.com/office/drawing/2014/main" id="{C9BC2C1C-85EF-DE66-441C-0416DDA7E727}"/>
              </a:ext>
            </a:extLst>
          </p:cNvPr>
          <p:cNvSpPr/>
          <p:nvPr/>
        </p:nvSpPr>
        <p:spPr>
          <a:xfrm rot="16200000">
            <a:off x="8199966" y="3263897"/>
            <a:ext cx="753533" cy="1261533"/>
          </a:xfrm>
          <a:prstGeom prst="downArrow">
            <a:avLst/>
          </a:prstGeom>
          <a:solidFill>
            <a:srgbClr val="F3AD4F"/>
          </a:solidFill>
          <a:ln>
            <a:solidFill>
              <a:srgbClr val="E97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9" name="Grupo 18">
            <a:extLst>
              <a:ext uri="{FF2B5EF4-FFF2-40B4-BE49-F238E27FC236}">
                <a16:creationId xmlns:a16="http://schemas.microsoft.com/office/drawing/2014/main" id="{828227A0-B5DE-7BFE-DA4E-D343E73A9D5F}"/>
              </a:ext>
            </a:extLst>
          </p:cNvPr>
          <p:cNvGrpSpPr/>
          <p:nvPr/>
        </p:nvGrpSpPr>
        <p:grpSpPr>
          <a:xfrm>
            <a:off x="-3166" y="-3556"/>
            <a:ext cx="12200147" cy="840333"/>
            <a:chOff x="-3166" y="-3556"/>
            <a:chExt cx="12200147" cy="840333"/>
          </a:xfrm>
        </p:grpSpPr>
        <p:sp>
          <p:nvSpPr>
            <p:cNvPr id="17" name="Rectángulo 16">
              <a:extLst>
                <a:ext uri="{FF2B5EF4-FFF2-40B4-BE49-F238E27FC236}">
                  <a16:creationId xmlns:a16="http://schemas.microsoft.com/office/drawing/2014/main" id="{D774068E-DA65-2256-89C2-028DB149EA4F}"/>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 4. Especificación de software</a:t>
              </a:r>
              <a:endParaRPr lang="es-ES"/>
            </a:p>
          </p:txBody>
        </p:sp>
        <p:sp>
          <p:nvSpPr>
            <p:cNvPr id="18" name="Rectángulo 17">
              <a:extLst>
                <a:ext uri="{FF2B5EF4-FFF2-40B4-BE49-F238E27FC236}">
                  <a16:creationId xmlns:a16="http://schemas.microsoft.com/office/drawing/2014/main" id="{39398CEF-AB03-259A-C2C0-0691397CA71E}"/>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Marcador de número de diapositiva 2">
            <a:extLst>
              <a:ext uri="{FF2B5EF4-FFF2-40B4-BE49-F238E27FC236}">
                <a16:creationId xmlns:a16="http://schemas.microsoft.com/office/drawing/2014/main" id="{9BB5C07A-368B-8C8E-6001-E7F90B26EB3C}"/>
              </a:ext>
            </a:extLst>
          </p:cNvPr>
          <p:cNvSpPr>
            <a:spLocks noGrp="1"/>
          </p:cNvSpPr>
          <p:nvPr>
            <p:ph type="sldNum" sz="quarter" idx="12"/>
          </p:nvPr>
        </p:nvSpPr>
        <p:spPr/>
        <p:txBody>
          <a:bodyPr/>
          <a:lstStyle/>
          <a:p>
            <a:fld id="{9D260114-DF0A-47C0-9F3B-853501704D47}" type="slidenum">
              <a:rPr lang="es-ES" smtClean="0"/>
              <a:t>8</a:t>
            </a:fld>
            <a:endParaRPr lang="es-ES"/>
          </a:p>
        </p:txBody>
      </p:sp>
    </p:spTree>
    <p:extLst>
      <p:ext uri="{BB962C8B-B14F-4D97-AF65-F5344CB8AC3E}">
        <p14:creationId xmlns:p14="http://schemas.microsoft.com/office/powerpoint/2010/main" val="102065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4C99EEB8-B14A-084A-BA2B-04196A1FE070}"/>
              </a:ext>
            </a:extLst>
          </p:cNvPr>
          <p:cNvGrpSpPr/>
          <p:nvPr/>
        </p:nvGrpSpPr>
        <p:grpSpPr>
          <a:xfrm>
            <a:off x="-3166" y="-3556"/>
            <a:ext cx="12200147" cy="840333"/>
            <a:chOff x="-3166" y="-3556"/>
            <a:chExt cx="12200147" cy="840333"/>
          </a:xfrm>
        </p:grpSpPr>
        <p:sp>
          <p:nvSpPr>
            <p:cNvPr id="7" name="Rectángulo 6">
              <a:extLst>
                <a:ext uri="{FF2B5EF4-FFF2-40B4-BE49-F238E27FC236}">
                  <a16:creationId xmlns:a16="http://schemas.microsoft.com/office/drawing/2014/main" id="{343BE2AB-46B7-9DD0-1469-C4B536D4325A}"/>
                </a:ext>
              </a:extLst>
            </p:cNvPr>
            <p:cNvSpPr/>
            <p:nvPr/>
          </p:nvSpPr>
          <p:spPr>
            <a:xfrm>
              <a:off x="-3166" y="-30"/>
              <a:ext cx="12200147" cy="834329"/>
            </a:xfrm>
            <a:prstGeom prst="rect">
              <a:avLst/>
            </a:prstGeom>
            <a:solidFill>
              <a:srgbClr val="3259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sz="4400">
                  <a:solidFill>
                    <a:srgbClr val="FFFFFF"/>
                  </a:solidFill>
                  <a:latin typeface="Times New Roman"/>
                  <a:cs typeface="Times New Roman"/>
                </a:rPr>
                <a:t> 5. Esquemas temporales</a:t>
              </a:r>
              <a:endParaRPr lang="es-ES"/>
            </a:p>
          </p:txBody>
        </p:sp>
        <p:sp>
          <p:nvSpPr>
            <p:cNvPr id="8" name="Rectángulo 7">
              <a:extLst>
                <a:ext uri="{FF2B5EF4-FFF2-40B4-BE49-F238E27FC236}">
                  <a16:creationId xmlns:a16="http://schemas.microsoft.com/office/drawing/2014/main" id="{43D6D480-F2F6-368F-B01F-FFF5421E1119}"/>
                </a:ext>
              </a:extLst>
            </p:cNvPr>
            <p:cNvSpPr/>
            <p:nvPr/>
          </p:nvSpPr>
          <p:spPr>
            <a:xfrm>
              <a:off x="-180" y="-3556"/>
              <a:ext cx="438324" cy="840333"/>
            </a:xfrm>
            <a:prstGeom prst="rect">
              <a:avLst/>
            </a:prstGeom>
            <a:solidFill>
              <a:srgbClr val="EB9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Diagrama de flujo: proceso alternativo 2">
            <a:extLst>
              <a:ext uri="{FF2B5EF4-FFF2-40B4-BE49-F238E27FC236}">
                <a16:creationId xmlns:a16="http://schemas.microsoft.com/office/drawing/2014/main" id="{BF730F68-ECEA-1143-CAC1-C5E698BFD80D}"/>
              </a:ext>
            </a:extLst>
          </p:cNvPr>
          <p:cNvSpPr/>
          <p:nvPr/>
        </p:nvSpPr>
        <p:spPr>
          <a:xfrm>
            <a:off x="1760771" y="2074862"/>
            <a:ext cx="1827697" cy="67745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atin typeface="Times New Roman"/>
                <a:cs typeface="Times New Roman"/>
              </a:rPr>
              <a:t>RK4</a:t>
            </a:r>
          </a:p>
        </p:txBody>
      </p:sp>
      <p:sp>
        <p:nvSpPr>
          <p:cNvPr id="4" name="Diagrama de flujo: proceso alternativo 3">
            <a:extLst>
              <a:ext uri="{FF2B5EF4-FFF2-40B4-BE49-F238E27FC236}">
                <a16:creationId xmlns:a16="http://schemas.microsoft.com/office/drawing/2014/main" id="{6DB73135-5F57-CBE5-FB22-0778EB883573}"/>
              </a:ext>
            </a:extLst>
          </p:cNvPr>
          <p:cNvSpPr/>
          <p:nvPr/>
        </p:nvSpPr>
        <p:spPr>
          <a:xfrm>
            <a:off x="5182151" y="2074861"/>
            <a:ext cx="1827697" cy="67745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err="1">
                <a:latin typeface="Times New Roman"/>
                <a:cs typeface="Times New Roman"/>
              </a:rPr>
              <a:t>Embedded</a:t>
            </a:r>
            <a:r>
              <a:rPr lang="es-ES">
                <a:latin typeface="Times New Roman"/>
                <a:cs typeface="Times New Roman"/>
              </a:rPr>
              <a:t> RK</a:t>
            </a:r>
          </a:p>
        </p:txBody>
      </p:sp>
      <p:sp>
        <p:nvSpPr>
          <p:cNvPr id="5" name="Diagrama de flujo: proceso alternativo 4">
            <a:extLst>
              <a:ext uri="{FF2B5EF4-FFF2-40B4-BE49-F238E27FC236}">
                <a16:creationId xmlns:a16="http://schemas.microsoft.com/office/drawing/2014/main" id="{F2B5E972-821D-7094-8784-269F7220E034}"/>
              </a:ext>
            </a:extLst>
          </p:cNvPr>
          <p:cNvSpPr/>
          <p:nvPr/>
        </p:nvSpPr>
        <p:spPr>
          <a:xfrm>
            <a:off x="8603531" y="2074861"/>
            <a:ext cx="1827697" cy="67745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latin typeface="Times New Roman"/>
                <a:cs typeface="Times New Roman"/>
              </a:rPr>
              <a:t>GBS</a:t>
            </a:r>
          </a:p>
        </p:txBody>
      </p:sp>
      <p:sp>
        <p:nvSpPr>
          <p:cNvPr id="6" name="Diagrama de flujo: proceso alternativo 5">
            <a:extLst>
              <a:ext uri="{FF2B5EF4-FFF2-40B4-BE49-F238E27FC236}">
                <a16:creationId xmlns:a16="http://schemas.microsoft.com/office/drawing/2014/main" id="{7ED729EB-2086-3A06-4671-5E43ADB3AC5A}"/>
              </a:ext>
            </a:extLst>
          </p:cNvPr>
          <p:cNvSpPr/>
          <p:nvPr/>
        </p:nvSpPr>
        <p:spPr>
          <a:xfrm>
            <a:off x="3922511" y="3389184"/>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err="1">
                <a:latin typeface="Times New Roman"/>
                <a:cs typeface="Times New Roman"/>
              </a:rPr>
              <a:t>Fehlberg</a:t>
            </a:r>
            <a:endParaRPr lang="es-ES">
              <a:latin typeface="Times New Roman"/>
              <a:cs typeface="Times New Roman"/>
            </a:endParaRPr>
          </a:p>
        </p:txBody>
      </p:sp>
      <p:sp>
        <p:nvSpPr>
          <p:cNvPr id="13" name="Diagrama de flujo: proceso alternativo 12">
            <a:extLst>
              <a:ext uri="{FF2B5EF4-FFF2-40B4-BE49-F238E27FC236}">
                <a16:creationId xmlns:a16="http://schemas.microsoft.com/office/drawing/2014/main" id="{41BA4523-CF35-4A30-1AEA-222D538A911A}"/>
              </a:ext>
            </a:extLst>
          </p:cNvPr>
          <p:cNvSpPr/>
          <p:nvPr/>
        </p:nvSpPr>
        <p:spPr>
          <a:xfrm>
            <a:off x="6489190" y="3389184"/>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err="1">
                <a:latin typeface="Times New Roman"/>
                <a:cs typeface="Times New Roman"/>
              </a:rPr>
              <a:t>Dormand</a:t>
            </a:r>
            <a:r>
              <a:rPr lang="es-ES">
                <a:latin typeface="Times New Roman"/>
                <a:cs typeface="Times New Roman"/>
              </a:rPr>
              <a:t> </a:t>
            </a:r>
          </a:p>
          <a:p>
            <a:pPr algn="ctr"/>
            <a:r>
              <a:rPr lang="es-ES">
                <a:latin typeface="Times New Roman"/>
                <a:cs typeface="Times New Roman"/>
              </a:rPr>
              <a:t>and Prince</a:t>
            </a:r>
          </a:p>
        </p:txBody>
      </p:sp>
      <p:sp>
        <p:nvSpPr>
          <p:cNvPr id="14" name="Diagrama de flujo: proceso alternativo 13">
            <a:extLst>
              <a:ext uri="{FF2B5EF4-FFF2-40B4-BE49-F238E27FC236}">
                <a16:creationId xmlns:a16="http://schemas.microsoft.com/office/drawing/2014/main" id="{D4ECD877-2949-4E03-D2B1-3D4FA0213271}"/>
              </a:ext>
            </a:extLst>
          </p:cNvPr>
          <p:cNvSpPr/>
          <p:nvPr/>
        </p:nvSpPr>
        <p:spPr>
          <a:xfrm>
            <a:off x="3922511" y="4438332"/>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err="1">
                <a:latin typeface="Times New Roman"/>
                <a:cs typeface="Times New Roman"/>
              </a:rPr>
              <a:t>RKp</a:t>
            </a:r>
            <a:r>
              <a:rPr lang="es-ES">
                <a:latin typeface="Times New Roman"/>
                <a:cs typeface="Times New Roman"/>
              </a:rPr>
              <a:t>(q)</a:t>
            </a:r>
          </a:p>
        </p:txBody>
      </p:sp>
      <p:sp>
        <p:nvSpPr>
          <p:cNvPr id="15" name="Diagrama de flujo: proceso alternativo 14">
            <a:extLst>
              <a:ext uri="{FF2B5EF4-FFF2-40B4-BE49-F238E27FC236}">
                <a16:creationId xmlns:a16="http://schemas.microsoft.com/office/drawing/2014/main" id="{927C8ED3-2094-B21B-FD41-2E5344821BE8}"/>
              </a:ext>
            </a:extLst>
          </p:cNvPr>
          <p:cNvSpPr/>
          <p:nvPr/>
        </p:nvSpPr>
        <p:spPr>
          <a:xfrm>
            <a:off x="6489189" y="4438332"/>
            <a:ext cx="1599823" cy="677455"/>
          </a:xfrm>
          <a:prstGeom prst="flowChartAlternateProcess">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ES" err="1">
                <a:latin typeface="Times New Roman"/>
                <a:cs typeface="Times New Roman"/>
              </a:rPr>
              <a:t>RKq</a:t>
            </a:r>
            <a:r>
              <a:rPr lang="es-ES">
                <a:latin typeface="Times New Roman"/>
                <a:cs typeface="Times New Roman"/>
              </a:rPr>
              <a:t>(p)</a:t>
            </a:r>
          </a:p>
        </p:txBody>
      </p:sp>
      <p:cxnSp>
        <p:nvCxnSpPr>
          <p:cNvPr id="17" name="Conector recto de flecha 16">
            <a:extLst>
              <a:ext uri="{FF2B5EF4-FFF2-40B4-BE49-F238E27FC236}">
                <a16:creationId xmlns:a16="http://schemas.microsoft.com/office/drawing/2014/main" id="{B0CCD70A-5C8D-D7F2-8E1A-3652231ED3A8}"/>
              </a:ext>
            </a:extLst>
          </p:cNvPr>
          <p:cNvCxnSpPr>
            <a:cxnSpLocks/>
            <a:stCxn id="4" idx="2"/>
            <a:endCxn id="6" idx="0"/>
          </p:cNvCxnSpPr>
          <p:nvPr/>
        </p:nvCxnSpPr>
        <p:spPr>
          <a:xfrm flipH="1">
            <a:off x="4722423" y="2752316"/>
            <a:ext cx="1373577" cy="636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ector recto de flecha 19">
            <a:extLst>
              <a:ext uri="{FF2B5EF4-FFF2-40B4-BE49-F238E27FC236}">
                <a16:creationId xmlns:a16="http://schemas.microsoft.com/office/drawing/2014/main" id="{42A37123-1714-7FAF-0DDF-52536E2D6E5E}"/>
              </a:ext>
            </a:extLst>
          </p:cNvPr>
          <p:cNvCxnSpPr>
            <a:cxnSpLocks/>
            <a:stCxn id="4" idx="2"/>
            <a:endCxn id="13" idx="0"/>
          </p:cNvCxnSpPr>
          <p:nvPr/>
        </p:nvCxnSpPr>
        <p:spPr>
          <a:xfrm>
            <a:off x="6096000" y="2752316"/>
            <a:ext cx="1193102" cy="6368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ector recto de flecha 22">
            <a:extLst>
              <a:ext uri="{FF2B5EF4-FFF2-40B4-BE49-F238E27FC236}">
                <a16:creationId xmlns:a16="http://schemas.microsoft.com/office/drawing/2014/main" id="{8C246E39-83BF-55E8-5D74-4082A3188295}"/>
              </a:ext>
            </a:extLst>
          </p:cNvPr>
          <p:cNvCxnSpPr>
            <a:cxnSpLocks/>
            <a:stCxn id="6" idx="2"/>
            <a:endCxn id="14" idx="0"/>
          </p:cNvCxnSpPr>
          <p:nvPr/>
        </p:nvCxnSpPr>
        <p:spPr>
          <a:xfrm>
            <a:off x="4722423" y="4066639"/>
            <a:ext cx="0" cy="371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onector recto de flecha 27">
            <a:extLst>
              <a:ext uri="{FF2B5EF4-FFF2-40B4-BE49-F238E27FC236}">
                <a16:creationId xmlns:a16="http://schemas.microsoft.com/office/drawing/2014/main" id="{48682B6C-A492-D752-B4BC-85F475E0FF25}"/>
              </a:ext>
            </a:extLst>
          </p:cNvPr>
          <p:cNvCxnSpPr>
            <a:cxnSpLocks/>
            <a:stCxn id="13" idx="2"/>
            <a:endCxn id="15" idx="0"/>
          </p:cNvCxnSpPr>
          <p:nvPr/>
        </p:nvCxnSpPr>
        <p:spPr>
          <a:xfrm flipH="1">
            <a:off x="7289101" y="4066639"/>
            <a:ext cx="1" cy="3716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CuadroTexto 57">
            <a:extLst>
              <a:ext uri="{FF2B5EF4-FFF2-40B4-BE49-F238E27FC236}">
                <a16:creationId xmlns:a16="http://schemas.microsoft.com/office/drawing/2014/main" id="{EB743E77-FD82-7165-1283-6E96B40EE50D}"/>
              </a:ext>
            </a:extLst>
          </p:cNvPr>
          <p:cNvSpPr txBox="1"/>
          <p:nvPr/>
        </p:nvSpPr>
        <p:spPr>
          <a:xfrm>
            <a:off x="5546718" y="4421937"/>
            <a:ext cx="928459" cy="338554"/>
          </a:xfrm>
          <a:prstGeom prst="rect">
            <a:avLst/>
          </a:prstGeom>
          <a:noFill/>
        </p:spPr>
        <p:txBody>
          <a:bodyPr wrap="none" rtlCol="0">
            <a:spAutoFit/>
          </a:bodyPr>
          <a:lstStyle/>
          <a:p>
            <a:r>
              <a:rPr lang="es-ES" sz="1600">
                <a:latin typeface="Times New Roman" panose="02020603050405020304" pitchFamily="18" charset="0"/>
                <a:cs typeface="Times New Roman" panose="02020603050405020304" pitchFamily="18" charset="0"/>
              </a:rPr>
              <a:t>q = p + 1</a:t>
            </a:r>
          </a:p>
        </p:txBody>
      </p:sp>
      <p:cxnSp>
        <p:nvCxnSpPr>
          <p:cNvPr id="60" name="Conector recto de flecha 59">
            <a:extLst>
              <a:ext uri="{FF2B5EF4-FFF2-40B4-BE49-F238E27FC236}">
                <a16:creationId xmlns:a16="http://schemas.microsoft.com/office/drawing/2014/main" id="{DDAA9101-9B21-0A8E-BD75-2F0A1C32A200}"/>
              </a:ext>
            </a:extLst>
          </p:cNvPr>
          <p:cNvCxnSpPr>
            <a:cxnSpLocks/>
            <a:stCxn id="14" idx="3"/>
            <a:endCxn id="15" idx="1"/>
          </p:cNvCxnSpPr>
          <p:nvPr/>
        </p:nvCxnSpPr>
        <p:spPr>
          <a:xfrm>
            <a:off x="5522334" y="4777060"/>
            <a:ext cx="966855"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3" name="Marcador de número de diapositiva 62">
            <a:extLst>
              <a:ext uri="{FF2B5EF4-FFF2-40B4-BE49-F238E27FC236}">
                <a16:creationId xmlns:a16="http://schemas.microsoft.com/office/drawing/2014/main" id="{2B680A61-5587-D7FA-3817-84652042903D}"/>
              </a:ext>
            </a:extLst>
          </p:cNvPr>
          <p:cNvSpPr>
            <a:spLocks noGrp="1"/>
          </p:cNvSpPr>
          <p:nvPr>
            <p:ph type="sldNum" sz="quarter" idx="12"/>
          </p:nvPr>
        </p:nvSpPr>
        <p:spPr/>
        <p:txBody>
          <a:bodyPr/>
          <a:lstStyle/>
          <a:p>
            <a:fld id="{9D260114-DF0A-47C0-9F3B-853501704D47}" type="slidenum">
              <a:rPr lang="es-ES" smtClean="0"/>
              <a:t>9</a:t>
            </a:fld>
            <a:endParaRPr lang="es-ES"/>
          </a:p>
        </p:txBody>
      </p:sp>
    </p:spTree>
    <p:extLst>
      <p:ext uri="{BB962C8B-B14F-4D97-AF65-F5344CB8AC3E}">
        <p14:creationId xmlns:p14="http://schemas.microsoft.com/office/powerpoint/2010/main" val="149615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3" grpId="0" animBg="1"/>
      <p:bldP spid="14" grpId="0" animBg="1"/>
      <p:bldP spid="15" grpId="0" animBg="1"/>
      <p:bldP spid="58"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F53D8928A3EA9046ACC87160C868DA7B" ma:contentTypeVersion="5" ma:contentTypeDescription="Crear nuevo documento." ma:contentTypeScope="" ma:versionID="42dfa5c097d85ee59546768d38f4276f">
  <xsd:schema xmlns:xsd="http://www.w3.org/2001/XMLSchema" xmlns:xs="http://www.w3.org/2001/XMLSchema" xmlns:p="http://schemas.microsoft.com/office/2006/metadata/properties" xmlns:ns3="5d5963e3-652f-463b-8189-3ee34bb9401b" targetNamespace="http://schemas.microsoft.com/office/2006/metadata/properties" ma:root="true" ma:fieldsID="211fdc3c15597ac38522241224f1e9bb" ns3:_="">
    <xsd:import namespace="5d5963e3-652f-463b-8189-3ee34bb9401b"/>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5963e3-652f-463b-8189-3ee34bb9401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d5963e3-652f-463b-8189-3ee34bb9401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F2F96C-DD76-4779-B1A7-13248D6AA6B7}">
  <ds:schemaRefs>
    <ds:schemaRef ds:uri="5d5963e3-652f-463b-8189-3ee34bb940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CC22936-365C-471F-8A2D-DB905FBA16AA}">
  <ds:schemaRefs>
    <ds:schemaRef ds:uri="http://purl.org/dc/dcmitype/"/>
    <ds:schemaRef ds:uri="http://schemas.microsoft.com/office/2006/documentManagement/types"/>
    <ds:schemaRef ds:uri="http://schemas.microsoft.com/office/2006/metadata/properties"/>
    <ds:schemaRef ds:uri="http://schemas.microsoft.com/office/infopath/2007/PartnerControls"/>
    <ds:schemaRef ds:uri="5d5963e3-652f-463b-8189-3ee34bb9401b"/>
    <ds:schemaRef ds:uri="http://purl.org/dc/elements/1.1/"/>
    <ds:schemaRef ds:uri="http://purl.org/dc/terms/"/>
    <ds:schemaRef ds:uri="http://www.w3.org/XML/1998/namespace"/>
    <ds:schemaRef ds:uri="http://schemas.openxmlformats.org/package/2006/metadata/core-properties"/>
  </ds:schemaRefs>
</ds:datastoreItem>
</file>

<file path=customXml/itemProps3.xml><?xml version="1.0" encoding="utf-8"?>
<ds:datastoreItem xmlns:ds="http://schemas.openxmlformats.org/officeDocument/2006/customXml" ds:itemID="{375D9C91-8F51-499C-BF48-24FEE6A2D2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520</TotalTime>
  <Words>1232</Words>
  <Application>Microsoft Office PowerPoint</Application>
  <PresentationFormat>Panorámica</PresentationFormat>
  <Paragraphs>245</Paragraphs>
  <Slides>42</Slides>
  <Notes>27</Notes>
  <HiddenSlides>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42</vt:i4>
      </vt:variant>
    </vt:vector>
  </HeadingPairs>
  <TitlesOfParts>
    <vt:vector size="49" baseType="lpstr">
      <vt:lpstr>Aptos</vt:lpstr>
      <vt:lpstr>Aptos Display</vt:lpstr>
      <vt:lpstr>Arial</vt:lpstr>
      <vt:lpstr>Cambria Math</vt:lpstr>
      <vt:lpstr>Times New Roman</vt:lpstr>
      <vt:lpstr>Wingdings</vt:lpstr>
      <vt:lpstr>Tema de Office</vt:lpstr>
      <vt:lpstr>Pygrange  Un explorador de órbitas alrededor de los puntos de Lagrange colineales</vt:lpstr>
      <vt:lpstr>Índice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Especificación del software</vt:lpstr>
      <vt:lpstr>Algoritmos: Método single shooting</vt:lpstr>
      <vt:lpstr>Método single shooting (II)</vt:lpstr>
      <vt:lpstr>Estabilidad </vt:lpstr>
      <vt:lpstr>Introducción</vt:lpstr>
      <vt:lpstr>El problema circular restringido de los tres cuerpos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JORDI GONZALEZ DE REGAS</dc:creator>
  <cp:lastModifiedBy>BRENDAN DE LA OLIVA YANGUAS</cp:lastModifiedBy>
  <cp:revision>2</cp:revision>
  <dcterms:created xsi:type="dcterms:W3CDTF">2025-12-01T18:23:02Z</dcterms:created>
  <dcterms:modified xsi:type="dcterms:W3CDTF">2025-12-18T10:08:42Z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0x010100F53D8928A3EA9046ACC87160C868DA7B</vt:lpwstr>
  </property>
</Properties>
</file>